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01" r:id="rId2"/>
    <p:sldId id="2502" r:id="rId3"/>
    <p:sldId id="2503" r:id="rId4"/>
    <p:sldId id="2504" r:id="rId5"/>
    <p:sldId id="2505" r:id="rId6"/>
    <p:sldId id="2506" r:id="rId7"/>
    <p:sldId id="2507" r:id="rId8"/>
    <p:sldId id="2508" r:id="rId9"/>
    <p:sldId id="2510" r:id="rId10"/>
    <p:sldId id="2511" r:id="rId11"/>
    <p:sldId id="2512" r:id="rId12"/>
    <p:sldId id="2513" r:id="rId13"/>
    <p:sldId id="2514" r:id="rId14"/>
    <p:sldId id="2515" r:id="rId15"/>
    <p:sldId id="2516" r:id="rId16"/>
    <p:sldId id="2517" r:id="rId17"/>
    <p:sldId id="2518" r:id="rId18"/>
    <p:sldId id="2519" r:id="rId19"/>
    <p:sldId id="2520" r:id="rId20"/>
    <p:sldId id="2521" r:id="rId21"/>
    <p:sldId id="2522" r:id="rId22"/>
    <p:sldId id="2523" r:id="rId23"/>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FCCCFC"/>
    <a:srgbClr val="0000CC"/>
    <a:srgbClr val="FFD03B"/>
    <a:srgbClr val="0000FF"/>
    <a:srgbClr val="2005E9"/>
    <a:srgbClr val="2D223A"/>
    <a:srgbClr val="4FCADB"/>
    <a:srgbClr val="FF9933"/>
    <a:srgbClr val="2CB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3" autoAdjust="0"/>
    <p:restoredTop sz="96890" autoAdjust="0"/>
  </p:normalViewPr>
  <p:slideViewPr>
    <p:cSldViewPr>
      <p:cViewPr varScale="1">
        <p:scale>
          <a:sx n="78" d="100"/>
          <a:sy n="78" d="100"/>
        </p:scale>
        <p:origin x="600" y="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BFC51-51CA-4297-89AD-635F0F918EEC}" type="datetimeFigureOut">
              <a:rPr lang="ko-KR" altLang="en-US" smtClean="0"/>
              <a:pPr/>
              <a:t>2020-03-28</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E4734F-75F9-45DF-AAD3-64A6CA0DBFBC}" type="slidenum">
              <a:rPr lang="ko-KR" altLang="en-US" smtClean="0"/>
              <a:pPr/>
              <a:t>‹#›</a:t>
            </a:fld>
            <a:endParaRPr lang="ko-KR" altLang="en-US"/>
          </a:p>
        </p:txBody>
      </p:sp>
    </p:spTree>
    <p:extLst>
      <p:ext uri="{BB962C8B-B14F-4D97-AF65-F5344CB8AC3E}">
        <p14:creationId xmlns:p14="http://schemas.microsoft.com/office/powerpoint/2010/main" val="389911509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14E4734F-75F9-45DF-AAD3-64A6CA0DBFBC}" type="slidenum">
              <a:rPr lang="ko-KR" altLang="en-US" smtClean="0"/>
              <a:pPr/>
              <a:t>1</a:t>
            </a:fld>
            <a:endParaRPr lang="ko-KR" altLang="en-US"/>
          </a:p>
        </p:txBody>
      </p:sp>
    </p:spTree>
    <p:extLst>
      <p:ext uri="{BB962C8B-B14F-4D97-AF65-F5344CB8AC3E}">
        <p14:creationId xmlns:p14="http://schemas.microsoft.com/office/powerpoint/2010/main" val="223080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DBC0489-39A8-4E18-851E-27F17B503206}" type="slidenum">
              <a:rPr lang="en-US" altLang="ko-KR">
                <a:solidFill>
                  <a:prstClr val="black"/>
                </a:solidFill>
                <a:latin typeface="Calibri"/>
              </a:rPr>
              <a:pPr/>
              <a:t>2</a:t>
            </a:fld>
            <a:endParaRPr lang="en-US" altLang="ko-KR">
              <a:solidFill>
                <a:prstClr val="black"/>
              </a:solidFill>
              <a:latin typeface="Calibri"/>
            </a:endParaRPr>
          </a:p>
        </p:txBody>
      </p:sp>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p:txBody>
          <a:bodyPr/>
          <a:lstStyle/>
          <a:p>
            <a:endParaRPr lang="en-AU"/>
          </a:p>
        </p:txBody>
      </p:sp>
      <p:sp>
        <p:nvSpPr>
          <p:cNvPr id="302084" name="Slide Number Placeholder 3"/>
          <p:cNvSpPr txBox="1">
            <a:spLocks noGrp="1"/>
          </p:cNvSpPr>
          <p:nvPr/>
        </p:nvSpPr>
        <p:spPr bwMode="auto">
          <a:xfrm>
            <a:off x="3884613" y="8685680"/>
            <a:ext cx="2971800" cy="456827"/>
          </a:xfrm>
          <a:prstGeom prst="rect">
            <a:avLst/>
          </a:prstGeom>
          <a:noFill/>
          <a:ln w="9525">
            <a:noFill/>
            <a:miter lim="800000"/>
            <a:headEnd/>
            <a:tailEnd/>
          </a:ln>
        </p:spPr>
        <p:txBody>
          <a:bodyPr anchor="b"/>
          <a:lstStyle/>
          <a:p>
            <a:pPr algn="r" fontAlgn="base" latinLnBrk="0">
              <a:spcBef>
                <a:spcPct val="0"/>
              </a:spcBef>
              <a:spcAft>
                <a:spcPct val="0"/>
              </a:spcAft>
            </a:pPr>
            <a:fld id="{FE87A5B9-6BA9-404E-844C-C3A5D54EA641}" type="slidenum">
              <a:rPr lang="en-US" sz="1200" smtClean="0">
                <a:solidFill>
                  <a:prstClr val="black"/>
                </a:solidFill>
                <a:latin typeface="Arial" charset="0"/>
                <a:ea typeface="HY태백B" pitchFamily="18" charset="-127"/>
              </a:rPr>
              <a:pPr algn="r" fontAlgn="base" latinLnBrk="0">
                <a:spcBef>
                  <a:spcPct val="0"/>
                </a:spcBef>
                <a:spcAft>
                  <a:spcPct val="0"/>
                </a:spcAft>
              </a:pPr>
              <a:t>2</a:t>
            </a:fld>
            <a:endParaRPr lang="en-US" sz="1200" smtClean="0">
              <a:solidFill>
                <a:prstClr val="black"/>
              </a:solidFill>
              <a:latin typeface="Arial" charset="0"/>
              <a:ea typeface="HY태백B" pitchFamily="18" charset="-127"/>
            </a:endParaRPr>
          </a:p>
        </p:txBody>
      </p:sp>
    </p:spTree>
    <p:extLst>
      <p:ext uri="{BB962C8B-B14F-4D97-AF65-F5344CB8AC3E}">
        <p14:creationId xmlns:p14="http://schemas.microsoft.com/office/powerpoint/2010/main" val="2113873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DBC0489-39A8-4E18-851E-27F17B503206}" type="slidenum">
              <a:rPr lang="en-US" altLang="ko-KR">
                <a:solidFill>
                  <a:prstClr val="black"/>
                </a:solidFill>
                <a:latin typeface="Calibri"/>
              </a:rPr>
              <a:pPr/>
              <a:t>3</a:t>
            </a:fld>
            <a:endParaRPr lang="en-US" altLang="ko-KR">
              <a:solidFill>
                <a:prstClr val="black"/>
              </a:solidFill>
              <a:latin typeface="Calibri"/>
            </a:endParaRPr>
          </a:p>
        </p:txBody>
      </p:sp>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p:txBody>
          <a:bodyPr/>
          <a:lstStyle/>
          <a:p>
            <a:endParaRPr lang="en-AU"/>
          </a:p>
        </p:txBody>
      </p:sp>
      <p:sp>
        <p:nvSpPr>
          <p:cNvPr id="302084" name="Slide Number Placeholder 3"/>
          <p:cNvSpPr txBox="1">
            <a:spLocks noGrp="1"/>
          </p:cNvSpPr>
          <p:nvPr/>
        </p:nvSpPr>
        <p:spPr bwMode="auto">
          <a:xfrm>
            <a:off x="3884613" y="8685680"/>
            <a:ext cx="2971800" cy="456827"/>
          </a:xfrm>
          <a:prstGeom prst="rect">
            <a:avLst/>
          </a:prstGeom>
          <a:noFill/>
          <a:ln w="9525">
            <a:noFill/>
            <a:miter lim="800000"/>
            <a:headEnd/>
            <a:tailEnd/>
          </a:ln>
        </p:spPr>
        <p:txBody>
          <a:bodyPr anchor="b"/>
          <a:lstStyle/>
          <a:p>
            <a:pPr algn="r" fontAlgn="base" latinLnBrk="0">
              <a:spcBef>
                <a:spcPct val="0"/>
              </a:spcBef>
              <a:spcAft>
                <a:spcPct val="0"/>
              </a:spcAft>
            </a:pPr>
            <a:fld id="{FE87A5B9-6BA9-404E-844C-C3A5D54EA641}" type="slidenum">
              <a:rPr lang="en-US" sz="1200" smtClean="0">
                <a:solidFill>
                  <a:prstClr val="black"/>
                </a:solidFill>
                <a:latin typeface="Arial" charset="0"/>
                <a:ea typeface="HY태백B" pitchFamily="18" charset="-127"/>
              </a:rPr>
              <a:pPr algn="r" fontAlgn="base" latinLnBrk="0">
                <a:spcBef>
                  <a:spcPct val="0"/>
                </a:spcBef>
                <a:spcAft>
                  <a:spcPct val="0"/>
                </a:spcAft>
              </a:pPr>
              <a:t>3</a:t>
            </a:fld>
            <a:endParaRPr lang="en-US" sz="1200" smtClean="0">
              <a:solidFill>
                <a:prstClr val="black"/>
              </a:solidFill>
              <a:latin typeface="Arial" charset="0"/>
              <a:ea typeface="HY태백B" pitchFamily="18" charset="-127"/>
            </a:endParaRPr>
          </a:p>
        </p:txBody>
      </p:sp>
    </p:spTree>
    <p:extLst>
      <p:ext uri="{BB962C8B-B14F-4D97-AF65-F5344CB8AC3E}">
        <p14:creationId xmlns:p14="http://schemas.microsoft.com/office/powerpoint/2010/main" val="240784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DBC0489-39A8-4E18-851E-27F17B503206}" type="slidenum">
              <a:rPr lang="en-US" altLang="ko-KR">
                <a:solidFill>
                  <a:prstClr val="black"/>
                </a:solidFill>
                <a:latin typeface="Calibri"/>
              </a:rPr>
              <a:pPr/>
              <a:t>4</a:t>
            </a:fld>
            <a:endParaRPr lang="en-US" altLang="ko-KR">
              <a:solidFill>
                <a:prstClr val="black"/>
              </a:solidFill>
              <a:latin typeface="Calibri"/>
            </a:endParaRPr>
          </a:p>
        </p:txBody>
      </p:sp>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p:txBody>
          <a:bodyPr/>
          <a:lstStyle/>
          <a:p>
            <a:endParaRPr lang="en-AU"/>
          </a:p>
        </p:txBody>
      </p:sp>
      <p:sp>
        <p:nvSpPr>
          <p:cNvPr id="302084" name="Slide Number Placeholder 3"/>
          <p:cNvSpPr txBox="1">
            <a:spLocks noGrp="1"/>
          </p:cNvSpPr>
          <p:nvPr/>
        </p:nvSpPr>
        <p:spPr bwMode="auto">
          <a:xfrm>
            <a:off x="3884613" y="8685680"/>
            <a:ext cx="2971800" cy="456827"/>
          </a:xfrm>
          <a:prstGeom prst="rect">
            <a:avLst/>
          </a:prstGeom>
          <a:noFill/>
          <a:ln w="9525">
            <a:noFill/>
            <a:miter lim="800000"/>
            <a:headEnd/>
            <a:tailEnd/>
          </a:ln>
        </p:spPr>
        <p:txBody>
          <a:bodyPr anchor="b"/>
          <a:lstStyle/>
          <a:p>
            <a:pPr algn="r" fontAlgn="base" latinLnBrk="0">
              <a:spcBef>
                <a:spcPct val="0"/>
              </a:spcBef>
              <a:spcAft>
                <a:spcPct val="0"/>
              </a:spcAft>
            </a:pPr>
            <a:fld id="{FE87A5B9-6BA9-404E-844C-C3A5D54EA641}" type="slidenum">
              <a:rPr lang="en-US" sz="1200" smtClean="0">
                <a:solidFill>
                  <a:prstClr val="black"/>
                </a:solidFill>
                <a:latin typeface="Arial" charset="0"/>
                <a:ea typeface="HY태백B" pitchFamily="18" charset="-127"/>
              </a:rPr>
              <a:pPr algn="r" fontAlgn="base" latinLnBrk="0">
                <a:spcBef>
                  <a:spcPct val="0"/>
                </a:spcBef>
                <a:spcAft>
                  <a:spcPct val="0"/>
                </a:spcAft>
              </a:pPr>
              <a:t>4</a:t>
            </a:fld>
            <a:endParaRPr lang="en-US" sz="1200" smtClean="0">
              <a:solidFill>
                <a:prstClr val="black"/>
              </a:solidFill>
              <a:latin typeface="Arial" charset="0"/>
              <a:ea typeface="HY태백B" pitchFamily="18" charset="-127"/>
            </a:endParaRPr>
          </a:p>
        </p:txBody>
      </p:sp>
    </p:spTree>
    <p:extLst>
      <p:ext uri="{BB962C8B-B14F-4D97-AF65-F5344CB8AC3E}">
        <p14:creationId xmlns:p14="http://schemas.microsoft.com/office/powerpoint/2010/main" val="3744570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DBC0489-39A8-4E18-851E-27F17B503206}" type="slidenum">
              <a:rPr lang="en-US" altLang="ko-KR">
                <a:solidFill>
                  <a:prstClr val="black"/>
                </a:solidFill>
                <a:latin typeface="Calibri"/>
              </a:rPr>
              <a:pPr/>
              <a:t>5</a:t>
            </a:fld>
            <a:endParaRPr lang="en-US" altLang="ko-KR">
              <a:solidFill>
                <a:prstClr val="black"/>
              </a:solidFill>
              <a:latin typeface="Calibri"/>
            </a:endParaRPr>
          </a:p>
        </p:txBody>
      </p:sp>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p:txBody>
          <a:bodyPr/>
          <a:lstStyle/>
          <a:p>
            <a:endParaRPr lang="en-AU"/>
          </a:p>
        </p:txBody>
      </p:sp>
      <p:sp>
        <p:nvSpPr>
          <p:cNvPr id="302084" name="Slide Number Placeholder 3"/>
          <p:cNvSpPr txBox="1">
            <a:spLocks noGrp="1"/>
          </p:cNvSpPr>
          <p:nvPr/>
        </p:nvSpPr>
        <p:spPr bwMode="auto">
          <a:xfrm>
            <a:off x="3884613" y="8685680"/>
            <a:ext cx="2971800" cy="456827"/>
          </a:xfrm>
          <a:prstGeom prst="rect">
            <a:avLst/>
          </a:prstGeom>
          <a:noFill/>
          <a:ln w="9525">
            <a:noFill/>
            <a:miter lim="800000"/>
            <a:headEnd/>
            <a:tailEnd/>
          </a:ln>
        </p:spPr>
        <p:txBody>
          <a:bodyPr anchor="b"/>
          <a:lstStyle/>
          <a:p>
            <a:pPr algn="r" fontAlgn="base" latinLnBrk="0">
              <a:spcBef>
                <a:spcPct val="0"/>
              </a:spcBef>
              <a:spcAft>
                <a:spcPct val="0"/>
              </a:spcAft>
            </a:pPr>
            <a:fld id="{FE87A5B9-6BA9-404E-844C-C3A5D54EA641}" type="slidenum">
              <a:rPr lang="en-US" sz="1200" smtClean="0">
                <a:solidFill>
                  <a:prstClr val="black"/>
                </a:solidFill>
                <a:latin typeface="Arial" charset="0"/>
                <a:ea typeface="HY태백B" pitchFamily="18" charset="-127"/>
              </a:rPr>
              <a:pPr algn="r" fontAlgn="base" latinLnBrk="0">
                <a:spcBef>
                  <a:spcPct val="0"/>
                </a:spcBef>
                <a:spcAft>
                  <a:spcPct val="0"/>
                </a:spcAft>
              </a:pPr>
              <a:t>5</a:t>
            </a:fld>
            <a:endParaRPr lang="en-US" sz="1200" smtClean="0">
              <a:solidFill>
                <a:prstClr val="black"/>
              </a:solidFill>
              <a:latin typeface="Arial" charset="0"/>
              <a:ea typeface="HY태백B" pitchFamily="18" charset="-127"/>
            </a:endParaRPr>
          </a:p>
        </p:txBody>
      </p:sp>
    </p:spTree>
    <p:extLst>
      <p:ext uri="{BB962C8B-B14F-4D97-AF65-F5344CB8AC3E}">
        <p14:creationId xmlns:p14="http://schemas.microsoft.com/office/powerpoint/2010/main" val="3372829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DBC0489-39A8-4E18-851E-27F17B503206}" type="slidenum">
              <a:rPr lang="en-US" altLang="ko-KR">
                <a:solidFill>
                  <a:prstClr val="black"/>
                </a:solidFill>
                <a:latin typeface="Calibri"/>
              </a:rPr>
              <a:pPr/>
              <a:t>7</a:t>
            </a:fld>
            <a:endParaRPr lang="en-US" altLang="ko-KR">
              <a:solidFill>
                <a:prstClr val="black"/>
              </a:solidFill>
              <a:latin typeface="Calibri"/>
            </a:endParaRPr>
          </a:p>
        </p:txBody>
      </p:sp>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p:txBody>
          <a:bodyPr/>
          <a:lstStyle/>
          <a:p>
            <a:endParaRPr lang="en-AU"/>
          </a:p>
        </p:txBody>
      </p:sp>
      <p:sp>
        <p:nvSpPr>
          <p:cNvPr id="302084" name="Slide Number Placeholder 3"/>
          <p:cNvSpPr txBox="1">
            <a:spLocks noGrp="1"/>
          </p:cNvSpPr>
          <p:nvPr/>
        </p:nvSpPr>
        <p:spPr bwMode="auto">
          <a:xfrm>
            <a:off x="3884613" y="8685680"/>
            <a:ext cx="2971800" cy="456827"/>
          </a:xfrm>
          <a:prstGeom prst="rect">
            <a:avLst/>
          </a:prstGeom>
          <a:noFill/>
          <a:ln w="9525">
            <a:noFill/>
            <a:miter lim="800000"/>
            <a:headEnd/>
            <a:tailEnd/>
          </a:ln>
        </p:spPr>
        <p:txBody>
          <a:bodyPr anchor="b"/>
          <a:lstStyle/>
          <a:p>
            <a:pPr algn="r" fontAlgn="base" latinLnBrk="0">
              <a:spcBef>
                <a:spcPct val="0"/>
              </a:spcBef>
              <a:spcAft>
                <a:spcPct val="0"/>
              </a:spcAft>
            </a:pPr>
            <a:fld id="{FE87A5B9-6BA9-404E-844C-C3A5D54EA641}" type="slidenum">
              <a:rPr lang="en-US" sz="1200" smtClean="0">
                <a:solidFill>
                  <a:prstClr val="black"/>
                </a:solidFill>
                <a:latin typeface="Arial" charset="0"/>
                <a:ea typeface="HY태백B" pitchFamily="18" charset="-127"/>
              </a:rPr>
              <a:pPr algn="r" fontAlgn="base" latinLnBrk="0">
                <a:spcBef>
                  <a:spcPct val="0"/>
                </a:spcBef>
                <a:spcAft>
                  <a:spcPct val="0"/>
                </a:spcAft>
              </a:pPr>
              <a:t>7</a:t>
            </a:fld>
            <a:endParaRPr lang="en-US" sz="1200" smtClean="0">
              <a:solidFill>
                <a:prstClr val="black"/>
              </a:solidFill>
              <a:latin typeface="Arial" charset="0"/>
              <a:ea typeface="HY태백B" pitchFamily="18" charset="-127"/>
            </a:endParaRPr>
          </a:p>
        </p:txBody>
      </p:sp>
    </p:spTree>
    <p:extLst>
      <p:ext uri="{BB962C8B-B14F-4D97-AF65-F5344CB8AC3E}">
        <p14:creationId xmlns:p14="http://schemas.microsoft.com/office/powerpoint/2010/main" val="3530843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AC02434C-82E3-4EB0-A5E9-B024AC531E8F}" type="datetimeFigureOut">
              <a:rPr lang="ko-KR" altLang="en-US" smtClean="0"/>
              <a:pPr/>
              <a:t>2020-03-28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0970707-0D03-4203-A764-F3998BA7E2FD}"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AC02434C-82E3-4EB0-A5E9-B024AC531E8F}" type="datetimeFigureOut">
              <a:rPr lang="ko-KR" altLang="en-US" smtClean="0"/>
              <a:pPr/>
              <a:t>2020-03-28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0970707-0D03-4203-A764-F3998BA7E2FD}"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AC02434C-82E3-4EB0-A5E9-B024AC531E8F}" type="datetimeFigureOut">
              <a:rPr lang="ko-KR" altLang="en-US" smtClean="0"/>
              <a:pPr/>
              <a:t>2020-03-28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0970707-0D03-4203-A764-F3998BA7E2FD}"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AC02434C-82E3-4EB0-A5E9-B024AC531E8F}" type="datetimeFigureOut">
              <a:rPr lang="ko-KR" altLang="en-US" smtClean="0"/>
              <a:pPr/>
              <a:t>2020-03-28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0970707-0D03-4203-A764-F3998BA7E2FD}"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AC02434C-82E3-4EB0-A5E9-B024AC531E8F}" type="datetimeFigureOut">
              <a:rPr lang="ko-KR" altLang="en-US" smtClean="0"/>
              <a:pPr/>
              <a:t>2020-03-28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0970707-0D03-4203-A764-F3998BA7E2FD}"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AC02434C-82E3-4EB0-A5E9-B024AC531E8F}" type="datetimeFigureOut">
              <a:rPr lang="ko-KR" altLang="en-US" smtClean="0"/>
              <a:pPr/>
              <a:t>2020-03-28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0970707-0D03-4203-A764-F3998BA7E2FD}"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AC02434C-82E3-4EB0-A5E9-B024AC531E8F}" type="datetimeFigureOut">
              <a:rPr lang="ko-KR" altLang="en-US" smtClean="0"/>
              <a:pPr/>
              <a:t>2020-03-28</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60970707-0D03-4203-A764-F3998BA7E2FD}"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AC02434C-82E3-4EB0-A5E9-B024AC531E8F}" type="datetimeFigureOut">
              <a:rPr lang="ko-KR" altLang="en-US" smtClean="0"/>
              <a:pPr/>
              <a:t>2020-03-28</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60970707-0D03-4203-A764-F3998BA7E2FD}"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AC02434C-82E3-4EB0-A5E9-B024AC531E8F}" type="datetimeFigureOut">
              <a:rPr lang="ko-KR" altLang="en-US" smtClean="0"/>
              <a:pPr/>
              <a:t>2020-03-28</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60970707-0D03-4203-A764-F3998BA7E2FD}"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AC02434C-82E3-4EB0-A5E9-B024AC531E8F}" type="datetimeFigureOut">
              <a:rPr lang="ko-KR" altLang="en-US" smtClean="0"/>
              <a:pPr/>
              <a:t>2020-03-28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0970707-0D03-4203-A764-F3998BA7E2FD}"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AC02434C-82E3-4EB0-A5E9-B024AC531E8F}" type="datetimeFigureOut">
              <a:rPr lang="ko-KR" altLang="en-US" smtClean="0"/>
              <a:pPr/>
              <a:t>2020-03-28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0970707-0D03-4203-A764-F3998BA7E2FD}"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2434C-82E3-4EB0-A5E9-B024AC531E8F}" type="datetimeFigureOut">
              <a:rPr lang="ko-KR" altLang="en-US" smtClean="0"/>
              <a:pPr/>
              <a:t>2020-03-28</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70707-0D03-4203-A764-F3998BA7E2FD}"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86706" y="1412776"/>
            <a:ext cx="454726" cy="430887"/>
          </a:xfrm>
          <a:prstGeom prst="rect">
            <a:avLst/>
          </a:prstGeom>
          <a:solidFill>
            <a:schemeClr val="tx2">
              <a:lumMod val="60000"/>
              <a:lumOff val="40000"/>
            </a:schemeClr>
          </a:solidFill>
        </p:spPr>
        <p:txBody>
          <a:bodyPr wrap="square" lIns="36000" tIns="0" rIns="36000" bIns="0" rtlCol="0">
            <a:spAutoFit/>
          </a:bodyPr>
          <a:lstStyle/>
          <a:p>
            <a:pPr algn="ctr"/>
            <a:endParaRPr lang="en-US" sz="2800" b="1" dirty="0">
              <a:latin typeface="나눔고딕 ExtraBold" panose="020D0904000000000000" pitchFamily="50" charset="-127"/>
              <a:ea typeface="나눔고딕 ExtraBold" panose="020D0904000000000000" pitchFamily="50" charset="-127"/>
            </a:endParaRPr>
          </a:p>
        </p:txBody>
      </p:sp>
      <p:sp>
        <p:nvSpPr>
          <p:cNvPr id="8" name="TextBox 7"/>
          <p:cNvSpPr txBox="1"/>
          <p:nvPr/>
        </p:nvSpPr>
        <p:spPr>
          <a:xfrm>
            <a:off x="4412382" y="1433315"/>
            <a:ext cx="321050" cy="430887"/>
          </a:xfrm>
          <a:prstGeom prst="rect">
            <a:avLst/>
          </a:prstGeom>
          <a:solidFill>
            <a:schemeClr val="accent4">
              <a:lumMod val="60000"/>
              <a:lumOff val="40000"/>
            </a:schemeClr>
          </a:solidFill>
        </p:spPr>
        <p:txBody>
          <a:bodyPr wrap="square" lIns="36000" tIns="0" rIns="36000" bIns="0" rtlCol="0">
            <a:spAutoFit/>
          </a:bodyPr>
          <a:lstStyle/>
          <a:p>
            <a:pPr algn="ctr"/>
            <a:endParaRPr lang="en-US" sz="2800" b="1" dirty="0">
              <a:latin typeface="나눔고딕 ExtraBold" panose="020D0904000000000000" pitchFamily="50" charset="-127"/>
              <a:ea typeface="CR필기체B" panose="02030600000101010101" pitchFamily="18" charset="-127"/>
            </a:endParaRPr>
          </a:p>
        </p:txBody>
      </p:sp>
      <p:sp>
        <p:nvSpPr>
          <p:cNvPr id="9" name="TextBox 8"/>
          <p:cNvSpPr txBox="1"/>
          <p:nvPr/>
        </p:nvSpPr>
        <p:spPr>
          <a:xfrm>
            <a:off x="5463637" y="1419667"/>
            <a:ext cx="387091" cy="430887"/>
          </a:xfrm>
          <a:prstGeom prst="rect">
            <a:avLst/>
          </a:prstGeom>
          <a:solidFill>
            <a:srgbClr val="FFC000"/>
          </a:solidFill>
        </p:spPr>
        <p:txBody>
          <a:bodyPr wrap="square" lIns="36000" tIns="0" rIns="36000" bIns="0" rtlCol="0">
            <a:spAutoFit/>
          </a:bodyPr>
          <a:lstStyle/>
          <a:p>
            <a:pPr algn="ctr"/>
            <a:endParaRPr lang="en-US" sz="2800" b="1" dirty="0">
              <a:latin typeface="나눔고딕 ExtraBold" panose="020D0904000000000000" pitchFamily="50" charset="-127"/>
              <a:ea typeface="나눔고딕 ExtraBold" panose="020D0904000000000000" pitchFamily="50" charset="-127"/>
            </a:endParaRPr>
          </a:p>
        </p:txBody>
      </p:sp>
      <p:sp>
        <p:nvSpPr>
          <p:cNvPr id="7" name="TextBox 6"/>
          <p:cNvSpPr txBox="1"/>
          <p:nvPr/>
        </p:nvSpPr>
        <p:spPr>
          <a:xfrm>
            <a:off x="667802" y="4131077"/>
            <a:ext cx="7792630" cy="954107"/>
          </a:xfrm>
          <a:prstGeom prst="rect">
            <a:avLst/>
          </a:prstGeom>
          <a:noFill/>
        </p:spPr>
        <p:txBody>
          <a:bodyPr wrap="square" rtlCol="0">
            <a:spAutoFit/>
          </a:bodyPr>
          <a:lstStyle/>
          <a:p>
            <a:pPr algn="ctr"/>
            <a:r>
              <a:rPr lang="en-US" altLang="ko-KR" sz="2800" b="1" dirty="0">
                <a:solidFill>
                  <a:srgbClr val="FFC000"/>
                </a:solidFill>
                <a:latin typeface="+mn-ea"/>
              </a:rPr>
              <a:t>2</a:t>
            </a:r>
            <a:r>
              <a:rPr lang="en-US" altLang="ko-KR" sz="2800" b="1" dirty="0" smtClean="0">
                <a:solidFill>
                  <a:srgbClr val="FFC000"/>
                </a:solidFill>
                <a:latin typeface="+mn-ea"/>
              </a:rPr>
              <a:t> KINGS </a:t>
            </a:r>
            <a:r>
              <a:rPr lang="ko-KR" altLang="en-US" sz="2800" b="1" dirty="0" err="1" smtClean="0">
                <a:solidFill>
                  <a:srgbClr val="FFC000"/>
                </a:solidFill>
                <a:latin typeface="+mn-ea"/>
              </a:rPr>
              <a:t>열왕기</a:t>
            </a:r>
            <a:r>
              <a:rPr lang="ko-KR" altLang="en-US" sz="2800" b="1" dirty="0" err="1">
                <a:solidFill>
                  <a:srgbClr val="FFC000"/>
                </a:solidFill>
                <a:latin typeface="+mn-ea"/>
              </a:rPr>
              <a:t>하</a:t>
            </a:r>
            <a:r>
              <a:rPr lang="ko-KR" altLang="en-US" sz="2800" b="1" dirty="0" smtClean="0">
                <a:solidFill>
                  <a:srgbClr val="FFC000"/>
                </a:solidFill>
                <a:latin typeface="+mn-ea"/>
              </a:rPr>
              <a:t> </a:t>
            </a:r>
            <a:r>
              <a:rPr lang="en-AU" altLang="ko-KR" sz="2800" b="1" dirty="0" smtClean="0">
                <a:solidFill>
                  <a:srgbClr val="FFC000"/>
                </a:solidFill>
                <a:latin typeface="+mn-ea"/>
              </a:rPr>
              <a:t>XXIII</a:t>
            </a:r>
            <a:endParaRPr lang="en-US" altLang="ko-KR" sz="2800" b="1" dirty="0">
              <a:solidFill>
                <a:srgbClr val="FFC000"/>
              </a:solidFill>
              <a:latin typeface="+mn-ea"/>
            </a:endParaRPr>
          </a:p>
          <a:p>
            <a:pPr algn="ctr"/>
            <a:r>
              <a:rPr lang="en-US" altLang="ko-KR" sz="2800" b="1" dirty="0" smtClean="0">
                <a:solidFill>
                  <a:schemeClr val="bg1"/>
                </a:solidFill>
                <a:latin typeface="+mn-ea"/>
              </a:rPr>
              <a:t>Zephaniah </a:t>
            </a:r>
            <a:r>
              <a:rPr lang="en-US" altLang="ko-KR" sz="2800" b="1" dirty="0" err="1" smtClean="0">
                <a:solidFill>
                  <a:schemeClr val="bg1"/>
                </a:solidFill>
                <a:latin typeface="+mn-ea"/>
              </a:rPr>
              <a:t>Ch</a:t>
            </a:r>
            <a:r>
              <a:rPr lang="en-US" altLang="ko-KR" sz="2800" b="1" dirty="0" smtClean="0">
                <a:solidFill>
                  <a:schemeClr val="bg1"/>
                </a:solidFill>
                <a:latin typeface="+mn-ea"/>
              </a:rPr>
              <a:t> 1-3</a:t>
            </a:r>
            <a:endParaRPr lang="ko-KR" altLang="en-US" sz="2800" b="1" dirty="0">
              <a:solidFill>
                <a:schemeClr val="bg1"/>
              </a:solidFill>
              <a:latin typeface="+mn-ea"/>
            </a:endParaRPr>
          </a:p>
        </p:txBody>
      </p:sp>
      <p:sp>
        <p:nvSpPr>
          <p:cNvPr id="3" name="TextBox 2"/>
          <p:cNvSpPr txBox="1"/>
          <p:nvPr/>
        </p:nvSpPr>
        <p:spPr>
          <a:xfrm>
            <a:off x="146060" y="2395985"/>
            <a:ext cx="8851880" cy="1370696"/>
          </a:xfrm>
          <a:prstGeom prst="rect">
            <a:avLst/>
          </a:prstGeom>
          <a:solidFill>
            <a:schemeClr val="bg2">
              <a:lumMod val="10000"/>
            </a:schemeClr>
          </a:solidFill>
          <a:ln>
            <a:solidFill>
              <a:schemeClr val="accent3">
                <a:lumMod val="75000"/>
              </a:schemeClr>
            </a:solidFill>
          </a:ln>
          <a:effectLst>
            <a:glow rad="279400">
              <a:schemeClr val="bg2">
                <a:lumMod val="75000"/>
                <a:alpha val="40000"/>
              </a:schemeClr>
            </a:glow>
          </a:effectLst>
        </p:spPr>
        <p:txBody>
          <a:bodyPr wrap="square" tIns="252000" bIns="252000" rtlCol="0">
            <a:spAutoFit/>
          </a:bodyPr>
          <a:lstStyle/>
          <a:p>
            <a:pPr algn="ctr"/>
            <a:r>
              <a:rPr lang="ko-KR" altLang="en-US" sz="3200" dirty="0">
                <a:solidFill>
                  <a:srgbClr val="FFFF00"/>
                </a:solidFill>
                <a:effectLst>
                  <a:outerShdw blurRad="38100" dist="38100" dir="2700000" algn="tl">
                    <a:srgbClr val="000000">
                      <a:alpha val="43137"/>
                    </a:srgbClr>
                  </a:outerShdw>
                </a:effectLst>
                <a:latin typeface="나눔고딕 ExtraBold" panose="020D0904000000000000" pitchFamily="50" charset="-127"/>
                <a:ea typeface="나눔고딕 ExtraBold" panose="020D0904000000000000" pitchFamily="50" charset="-127"/>
              </a:rPr>
              <a:t>내가 땅 위에서 모든 것을 진멸하리라</a:t>
            </a:r>
            <a:r>
              <a:rPr lang="en-US" altLang="ko-KR" sz="3200" dirty="0">
                <a:solidFill>
                  <a:srgbClr val="FFFF00"/>
                </a:solidFill>
                <a:effectLst>
                  <a:outerShdw blurRad="38100" dist="38100" dir="2700000" algn="tl">
                    <a:srgbClr val="000000">
                      <a:alpha val="43137"/>
                    </a:srgbClr>
                  </a:outerShdw>
                </a:effectLst>
                <a:latin typeface="나눔고딕 ExtraBold" panose="020D0904000000000000" pitchFamily="50" charset="-127"/>
                <a:ea typeface="나눔고딕 ExtraBold" panose="020D0904000000000000" pitchFamily="50" charset="-127"/>
              </a:rPr>
              <a:t>!!</a:t>
            </a:r>
            <a:endParaRPr lang="en-US" altLang="ko-KR" sz="3200" dirty="0" smtClean="0">
              <a:solidFill>
                <a:srgbClr val="FFFF00"/>
              </a:solidFill>
              <a:effectLst>
                <a:outerShdw blurRad="38100" dist="38100" dir="2700000" algn="tl">
                  <a:srgbClr val="000000">
                    <a:alpha val="43137"/>
                  </a:srgbClr>
                </a:outerShdw>
              </a:effectLst>
              <a:latin typeface="나눔고딕 ExtraBold" panose="020D0904000000000000" pitchFamily="50" charset="-127"/>
              <a:ea typeface="나눔고딕 ExtraBold" panose="020D0904000000000000" pitchFamily="50" charset="-127"/>
            </a:endParaRPr>
          </a:p>
          <a:p>
            <a:pPr algn="ctr"/>
            <a:r>
              <a:rPr lang="en-AU" altLang="ko-KR" sz="2400" b="1" dirty="0">
                <a:solidFill>
                  <a:schemeClr val="bg1"/>
                </a:solidFill>
                <a:effectLst>
                  <a:outerShdw blurRad="38100" dist="38100" dir="2700000" algn="tl">
                    <a:srgbClr val="000000">
                      <a:alpha val="43137"/>
                    </a:srgbClr>
                  </a:outerShdw>
                </a:effectLst>
                <a:latin typeface="나눔고딕 ExtraBold" panose="020D0904000000000000" pitchFamily="50" charset="-127"/>
                <a:ea typeface="나눔고딕 ExtraBold" panose="020D0904000000000000" pitchFamily="50" charset="-127"/>
              </a:rPr>
              <a:t>I will destroy everything on the ground !!</a:t>
            </a:r>
            <a:endParaRPr lang="en-US" altLang="ko-KR" sz="2400" b="1" dirty="0" smtClean="0">
              <a:solidFill>
                <a:schemeClr val="bg1"/>
              </a:solidFill>
              <a:effectLst>
                <a:outerShdw blurRad="38100" dist="38100" dir="2700000" algn="tl">
                  <a:srgbClr val="000000">
                    <a:alpha val="43137"/>
                  </a:srgbClr>
                </a:outerShdw>
              </a:effectLst>
              <a:latin typeface="나눔고딕 ExtraBold" panose="020D0904000000000000" pitchFamily="50" charset="-127"/>
              <a:ea typeface="나눔고딕 ExtraBold" panose="020D0904000000000000" pitchFamily="50" charset="-127"/>
            </a:endParaRPr>
          </a:p>
        </p:txBody>
      </p:sp>
      <p:sp>
        <p:nvSpPr>
          <p:cNvPr id="6" name="TextBox 5"/>
          <p:cNvSpPr txBox="1"/>
          <p:nvPr/>
        </p:nvSpPr>
        <p:spPr>
          <a:xfrm>
            <a:off x="825466" y="809416"/>
            <a:ext cx="7488833" cy="1400383"/>
          </a:xfrm>
          <a:prstGeom prst="rect">
            <a:avLst/>
          </a:prstGeom>
          <a:noFill/>
        </p:spPr>
        <p:txBody>
          <a:bodyPr wrap="square" rtlCol="0">
            <a:spAutoFit/>
          </a:bodyPr>
          <a:lstStyle/>
          <a:p>
            <a:pPr algn="r"/>
            <a:endParaRPr lang="en-US" altLang="ko-KR" sz="12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Arial Unicode MS" pitchFamily="50" charset="-127"/>
              </a:rPr>
              <a:t>2020.03.29</a:t>
            </a:r>
          </a:p>
          <a:p>
            <a:pPr algn="ctr"/>
            <a:r>
              <a:rPr lang="en-US" altLang="ko-KR" sz="2800" b="1" dirty="0" smtClean="0">
                <a:solidFill>
                  <a:schemeClr val="accent6">
                    <a:lumMod val="75000"/>
                  </a:schemeClr>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M</a:t>
            </a:r>
            <a:r>
              <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elbourne    </a:t>
            </a:r>
            <a:r>
              <a:rPr lang="en-US" altLang="ko-KR" sz="2800" b="1" dirty="0" smtClean="0">
                <a:solidFill>
                  <a:srgbClr val="99FF66"/>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C</a:t>
            </a:r>
            <a:r>
              <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ity     </a:t>
            </a:r>
            <a:r>
              <a:rPr lang="en-US" altLang="ko-KR" sz="2800" b="1" dirty="0" smtClean="0">
                <a:solidFill>
                  <a:srgbClr val="FF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C</a:t>
            </a:r>
            <a:r>
              <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hurch</a:t>
            </a:r>
            <a:endPar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endParaRPr lang="en-US" altLang="ko-KR" sz="3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en-US" altLang="ko-KR"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4</a:t>
            </a:r>
            <a:r>
              <a:rPr lang="ko-KR" altLang="en-US" b="1" dirty="0" err="1"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차연대기적성경강좌</a:t>
            </a:r>
            <a:r>
              <a:rPr lang="en-US" altLang="ko-KR"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#101</a:t>
            </a:r>
            <a:endParaRPr lang="en-US" altLang="ko-KR" sz="16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Arial Unicode MS" pitchFamily="50" charset="-127"/>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50000" b="13345"/>
          <a:stretch/>
        </p:blipFill>
        <p:spPr>
          <a:xfrm>
            <a:off x="2605728" y="44624"/>
            <a:ext cx="3952765" cy="964957"/>
          </a:xfrm>
          <a:prstGeom prst="rect">
            <a:avLst/>
          </a:prstGeom>
        </p:spPr>
      </p:pic>
    </p:spTree>
    <p:extLst>
      <p:ext uri="{BB962C8B-B14F-4D97-AF65-F5344CB8AC3E}">
        <p14:creationId xmlns:p14="http://schemas.microsoft.com/office/powerpoint/2010/main" val="39804242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476672"/>
            <a:ext cx="8568952" cy="461665"/>
          </a:xfrm>
          <a:prstGeom prst="rect">
            <a:avLst/>
          </a:prstGeom>
          <a:solidFill>
            <a:schemeClr val="accent3">
              <a:lumMod val="50000"/>
            </a:schemeClr>
          </a:solidFill>
          <a:ln>
            <a:solidFill>
              <a:schemeClr val="bg2">
                <a:lumMod val="75000"/>
              </a:schemeClr>
            </a:solidFill>
          </a:ln>
          <a:effectLst>
            <a:outerShdw blurRad="50800" dist="50800" dir="2700000" algn="tl" rotWithShape="0">
              <a:schemeClr val="bg1">
                <a:lumMod val="85000"/>
                <a:alpha val="78000"/>
              </a:schemeClr>
            </a:outerShdw>
          </a:effectLst>
        </p:spPr>
        <p:txBody>
          <a:bodyPr wrap="square" rtlCol="0">
            <a:spAutoFit/>
          </a:bodyPr>
          <a:lstStyle/>
          <a:p>
            <a:pPr algn="ctr"/>
            <a:r>
              <a:rPr lang="ko-KR" altLang="en-US"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믿음의 백성이 하나님을 대적하게 되는 경로</a:t>
            </a:r>
            <a:endPar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5" name="TextBox 4"/>
          <p:cNvSpPr txBox="1"/>
          <p:nvPr/>
        </p:nvSpPr>
        <p:spPr>
          <a:xfrm>
            <a:off x="4067944" y="1322765"/>
            <a:ext cx="3456384" cy="954107"/>
          </a:xfrm>
          <a:prstGeom prst="rect">
            <a:avLst/>
          </a:prstGeom>
          <a:noFill/>
        </p:spPr>
        <p:txBody>
          <a:bodyPr wrap="square" rtlCol="0">
            <a:spAutoFit/>
          </a:bodyPr>
          <a:lstStyle/>
          <a:p>
            <a:pPr algn="ctr"/>
            <a:r>
              <a:rPr lang="ko-KR" altLang="en-US" sz="2400" b="1" dirty="0" smtClean="0">
                <a:solidFill>
                  <a:schemeClr val="accent6">
                    <a:lumMod val="60000"/>
                    <a:lumOff val="40000"/>
                  </a:schemeClr>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열정상실과 영혼의 </a:t>
            </a:r>
            <a:r>
              <a:rPr lang="ko-KR" altLang="en-US"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싫증</a:t>
            </a:r>
            <a:r>
              <a:rPr lang="en-US" altLang="ko-KR"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r>
              <a:rPr lang="ko-KR" altLang="en-US"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게으름</a:t>
            </a:r>
            <a:r>
              <a:rPr lang="en-US" altLang="ko-KR"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r>
              <a:rPr lang="ko-KR" altLang="en-US"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증가</a:t>
            </a:r>
            <a:endParaRPr lang="en-US" altLang="ko-KR"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 name="Down Arrow 1"/>
          <p:cNvSpPr/>
          <p:nvPr/>
        </p:nvSpPr>
        <p:spPr>
          <a:xfrm rot="16200000">
            <a:off x="2846980" y="1305082"/>
            <a:ext cx="847253" cy="997613"/>
          </a:xfrm>
          <a:prstGeom prst="downArrow">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AU" sz="360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6" name="TextBox 5"/>
          <p:cNvSpPr txBox="1"/>
          <p:nvPr/>
        </p:nvSpPr>
        <p:spPr>
          <a:xfrm>
            <a:off x="6273770" y="2834933"/>
            <a:ext cx="2664296" cy="954107"/>
          </a:xfrm>
          <a:prstGeom prst="rect">
            <a:avLst/>
          </a:prstGeom>
          <a:noFill/>
        </p:spPr>
        <p:txBody>
          <a:bodyPr wrap="square" rtlCol="0">
            <a:spAutoFit/>
          </a:bodyPr>
          <a:lstStyle/>
          <a:p>
            <a:pPr algn="ctr"/>
            <a:r>
              <a:rPr lang="ko-KR" altLang="en-US"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영적인</a:t>
            </a:r>
            <a:endParaRPr lang="en-US" altLang="ko-KR"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무기력 방치</a:t>
            </a:r>
            <a:endParaRPr lang="en-US" altLang="ko-KR"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7" name="Down Arrow 6"/>
          <p:cNvSpPr/>
          <p:nvPr/>
        </p:nvSpPr>
        <p:spPr>
          <a:xfrm>
            <a:off x="7380312" y="1781240"/>
            <a:ext cx="864096" cy="956819"/>
          </a:xfrm>
          <a:prstGeom prst="downArrow">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AU" sz="360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9" name="TextBox 8"/>
          <p:cNvSpPr txBox="1"/>
          <p:nvPr/>
        </p:nvSpPr>
        <p:spPr>
          <a:xfrm>
            <a:off x="539552" y="2978949"/>
            <a:ext cx="3888432" cy="954107"/>
          </a:xfrm>
          <a:prstGeom prst="rect">
            <a:avLst/>
          </a:prstGeom>
          <a:noFill/>
        </p:spPr>
        <p:txBody>
          <a:bodyPr wrap="square" rtlCol="0">
            <a:spAutoFit/>
          </a:bodyPr>
          <a:lstStyle/>
          <a:p>
            <a:pPr algn="ctr"/>
            <a:r>
              <a:rPr lang="ko-KR" altLang="en-US" sz="2800" b="1" dirty="0" smtClean="0">
                <a:solidFill>
                  <a:schemeClr val="accent2">
                    <a:lumMod val="40000"/>
                    <a:lumOff val="60000"/>
                  </a:schemeClr>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비판자</a:t>
            </a:r>
            <a:r>
              <a:rPr lang="en-US" altLang="ko-KR" sz="2800" b="1" dirty="0" smtClean="0">
                <a:solidFill>
                  <a:schemeClr val="accent2">
                    <a:lumMod val="40000"/>
                    <a:lumOff val="60000"/>
                  </a:schemeClr>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sym typeface="Wingdings" panose="05000000000000000000" pitchFamily="2" charset="2"/>
              </a:rPr>
              <a:t></a:t>
            </a:r>
            <a:r>
              <a:rPr lang="ko-KR" altLang="en-US" sz="2800" b="1" dirty="0" smtClean="0">
                <a:solidFill>
                  <a:schemeClr val="accent2">
                    <a:lumMod val="40000"/>
                    <a:lumOff val="60000"/>
                  </a:schemeClr>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하나님원망</a:t>
            </a:r>
            <a:r>
              <a:rPr lang="en-US" altLang="ko-KR" sz="2800" b="1" dirty="0" smtClean="0">
                <a:solidFill>
                  <a:schemeClr val="accent2">
                    <a:lumMod val="40000"/>
                    <a:lumOff val="60000"/>
                  </a:schemeClr>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sym typeface="Wingdings" panose="05000000000000000000" pitchFamily="2" charset="2"/>
              </a:rPr>
              <a:t></a:t>
            </a:r>
            <a:r>
              <a:rPr lang="ko-KR" altLang="en-US" sz="2800" b="1" dirty="0" smtClean="0">
                <a:solidFill>
                  <a:schemeClr val="accent2">
                    <a:lumMod val="40000"/>
                    <a:lumOff val="60000"/>
                  </a:schemeClr>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무시</a:t>
            </a:r>
            <a:r>
              <a:rPr lang="en-US" altLang="ko-KR" sz="2800" b="1" dirty="0" smtClean="0">
                <a:solidFill>
                  <a:schemeClr val="accent2">
                    <a:lumMod val="40000"/>
                    <a:lumOff val="60000"/>
                  </a:schemeClr>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800" b="1" dirty="0" smtClean="0">
                <a:solidFill>
                  <a:schemeClr val="accent2">
                    <a:lumMod val="40000"/>
                    <a:lumOff val="60000"/>
                  </a:schemeClr>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멸시</a:t>
            </a:r>
            <a:r>
              <a:rPr lang="en-US" altLang="ko-KR" sz="2800" b="1" dirty="0" smtClean="0">
                <a:solidFill>
                  <a:schemeClr val="accent2">
                    <a:lumMod val="40000"/>
                    <a:lumOff val="60000"/>
                  </a:schemeClr>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sym typeface="Wingdings" panose="05000000000000000000" pitchFamily="2" charset="2"/>
              </a:rPr>
              <a:t></a:t>
            </a:r>
            <a:r>
              <a:rPr lang="ko-KR" altLang="en-US" sz="2800" b="1" dirty="0" smtClean="0">
                <a:solidFill>
                  <a:schemeClr val="accent2">
                    <a:lumMod val="40000"/>
                    <a:lumOff val="60000"/>
                  </a:schemeClr>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대적</a:t>
            </a:r>
            <a:r>
              <a:rPr lang="en-US" altLang="ko-KR" sz="2800" b="1" dirty="0" smtClean="0">
                <a:solidFill>
                  <a:schemeClr val="accent2">
                    <a:lumMod val="40000"/>
                    <a:lumOff val="60000"/>
                  </a:schemeClr>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sym typeface="Wingdings" panose="05000000000000000000" pitchFamily="2" charset="2"/>
              </a:rPr>
              <a:t></a:t>
            </a:r>
            <a:r>
              <a:rPr lang="ko-KR" altLang="en-US" sz="28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불신</a:t>
            </a:r>
            <a:endParaRPr lang="en-US" altLang="ko-KR" sz="28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0" name="Down Arrow 9"/>
          <p:cNvSpPr/>
          <p:nvPr/>
        </p:nvSpPr>
        <p:spPr>
          <a:xfrm rot="5400000">
            <a:off x="5035262" y="2939315"/>
            <a:ext cx="847253" cy="962526"/>
          </a:xfrm>
          <a:prstGeom prst="downArrow">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AU" sz="360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1" name="TextBox 10"/>
          <p:cNvSpPr txBox="1"/>
          <p:nvPr/>
        </p:nvSpPr>
        <p:spPr>
          <a:xfrm>
            <a:off x="282584" y="4442336"/>
            <a:ext cx="8568952" cy="1530401"/>
          </a:xfrm>
          <a:prstGeom prst="rect">
            <a:avLst/>
          </a:prstGeom>
          <a:solidFill>
            <a:schemeClr val="tx1">
              <a:lumMod val="95000"/>
              <a:lumOff val="5000"/>
            </a:schemeClr>
          </a:solidFill>
          <a:ln>
            <a:noFill/>
          </a:ln>
          <a:effectLst>
            <a:innerShdw blurRad="114300">
              <a:schemeClr val="bg1">
                <a:lumMod val="85000"/>
              </a:schemeClr>
            </a:innerShdw>
          </a:effectLst>
        </p:spPr>
        <p:txBody>
          <a:bodyPr wrap="square" lIns="108000" tIns="72000" rIns="108000" bIns="72000" rtlCol="0">
            <a:spAutoFit/>
          </a:bodyPr>
          <a:lstStyle/>
          <a:p>
            <a:pPr algn="just"/>
            <a:r>
              <a:rPr lang="en-US" altLang="ko-KR"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1:12</a:t>
            </a:r>
            <a:r>
              <a:rPr lang="en-US" altLang="ko-KR"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그 때에 내가 예루살렘에서 찌꺼기 같이 가라앉아서 마음속에 스스로 이르기를 </a:t>
            </a:r>
            <a:r>
              <a:rPr lang="ko-KR" altLang="en-US"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여호와께서는 복도 내리지 아니하시며 화도 내리지 아니하시리라</a:t>
            </a:r>
            <a:r>
              <a:rPr lang="ko-KR" altLang="en-US"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하는 자를 </a:t>
            </a:r>
            <a:r>
              <a:rPr lang="ko-KR" altLang="en-US"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등불로 두루 찾아 </a:t>
            </a:r>
            <a:r>
              <a:rPr lang="ko-KR" altLang="en-US"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벌하리니 </a:t>
            </a:r>
            <a:r>
              <a:rPr lang="en-US" altLang="ko-KR" b="1"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12</a:t>
            </a:r>
            <a:r>
              <a:rPr lang="en-US" altLang="ko-KR"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that time I will search Jerusalem with lamps and punish those who are complacent, who are like wine left on its dregs, who think, 'The LORD will do nothing, either good or bad</a:t>
            </a:r>
            <a:r>
              <a:rPr lang="en-US" altLang="ko-KR"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endParaRPr lang="en-US" altLang="ko-KR"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2" name="TextBox 11"/>
          <p:cNvSpPr txBox="1"/>
          <p:nvPr/>
        </p:nvSpPr>
        <p:spPr>
          <a:xfrm>
            <a:off x="763960" y="1196752"/>
            <a:ext cx="1575792" cy="1077218"/>
          </a:xfrm>
          <a:prstGeom prst="rect">
            <a:avLst/>
          </a:prstGeom>
          <a:noFill/>
        </p:spPr>
        <p:txBody>
          <a:bodyPr wrap="square" rtlCol="0">
            <a:spAutoFit/>
          </a:bodyPr>
          <a:lstStyle/>
          <a:p>
            <a:pPr algn="ctr"/>
            <a:r>
              <a:rPr lang="ko-KR" altLang="en-US" sz="3200" b="1" dirty="0" smtClean="0">
                <a:solidFill>
                  <a:schemeClr val="accent6">
                    <a:lumMod val="40000"/>
                    <a:lumOff val="60000"/>
                  </a:schemeClr>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은혜</a:t>
            </a:r>
            <a:endParaRPr lang="en-US" altLang="ko-KR" sz="3200" b="1" dirty="0" smtClean="0">
              <a:solidFill>
                <a:schemeClr val="accent6">
                  <a:lumMod val="40000"/>
                  <a:lumOff val="60000"/>
                </a:schemeClr>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3200" b="1" dirty="0" smtClean="0">
                <a:solidFill>
                  <a:schemeClr val="accent6">
                    <a:lumMod val="40000"/>
                    <a:lumOff val="60000"/>
                  </a:schemeClr>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망각</a:t>
            </a:r>
            <a:endParaRPr lang="en-US" altLang="ko-KR" sz="3200" b="1" dirty="0" smtClean="0">
              <a:solidFill>
                <a:schemeClr val="accent6">
                  <a:lumMod val="40000"/>
                  <a:lumOff val="60000"/>
                </a:schemeClr>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Tree>
    <p:extLst>
      <p:ext uri="{BB962C8B-B14F-4D97-AF65-F5344CB8AC3E}">
        <p14:creationId xmlns:p14="http://schemas.microsoft.com/office/powerpoint/2010/main" val="3865932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500"/>
                                        <p:tgtEl>
                                          <p:spTgt spid="9"/>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 grpId="0" animBg="1"/>
      <p:bldP spid="6" grpId="0"/>
      <p:bldP spid="7" grpId="0" animBg="1"/>
      <p:bldP spid="9" grpId="0"/>
      <p:bldP spid="10" grpId="0" animBg="1"/>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480442"/>
            <a:ext cx="8568952" cy="2677656"/>
          </a:xfrm>
          <a:prstGeom prst="rect">
            <a:avLst/>
          </a:prstGeom>
          <a:noFill/>
        </p:spPr>
        <p:txBody>
          <a:bodyPr wrap="square" rtlCol="0">
            <a:spAutoFit/>
          </a:bodyPr>
          <a:lstStyle/>
          <a:p>
            <a:pPr algn="just"/>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2:1</a:t>
            </a:r>
            <a:r>
              <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수치를 모르는 백성아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모일지어다 </a:t>
            </a:r>
            <a:r>
              <a:rPr lang="ko-KR" altLang="en-US"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모일지어다 </a:t>
            </a:r>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a:t>
            </a:r>
            <a:r>
              <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명령이 시행되어 날이 겨 같이 지나가기 </a:t>
            </a:r>
            <a:r>
              <a:rPr lang="ko-KR" altLang="en-US" sz="24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전</a:t>
            </a:r>
            <a:r>
              <a:rPr lang="en-US" altLang="ko-KR"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여호와의 진노가 너희에게 내리기 </a:t>
            </a:r>
            <a:r>
              <a:rPr lang="ko-KR" altLang="en-US" sz="24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전</a:t>
            </a:r>
            <a:r>
              <a:rPr lang="en-US" altLang="ko-KR"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여호와의 분노의 날이 너희에게 이르기 </a:t>
            </a:r>
            <a:r>
              <a:rPr lang="ko-KR" altLang="en-US" sz="24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전에 </a:t>
            </a:r>
            <a:r>
              <a:rPr lang="ko-KR" altLang="en-US" sz="24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그리할지어다 </a:t>
            </a:r>
            <a:endParaRPr lang="en-US" altLang="ko-KR" sz="24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just"/>
            <a:r>
              <a:rPr lang="en-US" altLang="ko-KR" sz="2400" b="1"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Gather together, gather together, O shameful nation</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400" b="1"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 </a:t>
            </a:r>
            <a:r>
              <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before the appointed time arrives and that day sweeps on like chaff, before the fierce anger of the LORD comes upon you, before the day of the LORD'S wrath comes upon you</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endPar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Tree>
    <p:extLst>
      <p:ext uri="{BB962C8B-B14F-4D97-AF65-F5344CB8AC3E}">
        <p14:creationId xmlns:p14="http://schemas.microsoft.com/office/powerpoint/2010/main" val="33259091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76672"/>
            <a:ext cx="8568952" cy="3847207"/>
          </a:xfrm>
          <a:prstGeom prst="rect">
            <a:avLst/>
          </a:prstGeom>
          <a:noFill/>
          <a:ln>
            <a:noFill/>
          </a:ln>
        </p:spPr>
        <p:txBody>
          <a:bodyPr wrap="square" rtlCol="0">
            <a:spAutoFit/>
          </a:bodyPr>
          <a:lstStyle/>
          <a:p>
            <a:pPr algn="just"/>
            <a:r>
              <a:rPr lang="ko-KR" altLang="en-US" sz="2800" b="1" dirty="0" smtClean="0">
                <a:solidFill>
                  <a:srgbClr val="FFFF00"/>
                </a:solidFill>
                <a:latin typeface="나눔고딕" panose="020D0604000000000000" pitchFamily="50" charset="-127"/>
                <a:ea typeface="나눔고딕" panose="020D0604000000000000" pitchFamily="50" charset="-127"/>
              </a:rPr>
              <a:t>이사야 </a:t>
            </a:r>
            <a:r>
              <a:rPr lang="en-US" altLang="ko-KR" sz="2800" b="1" dirty="0" smtClean="0">
                <a:solidFill>
                  <a:srgbClr val="FFFF00"/>
                </a:solidFill>
                <a:latin typeface="나눔고딕" panose="020D0604000000000000" pitchFamily="50" charset="-127"/>
                <a:ea typeface="나눔고딕" panose="020D0604000000000000" pitchFamily="50" charset="-127"/>
              </a:rPr>
              <a:t>1</a:t>
            </a:r>
            <a:r>
              <a:rPr lang="ko-KR" altLang="en-US" sz="2800" b="1" dirty="0" smtClean="0">
                <a:solidFill>
                  <a:srgbClr val="FFFF00"/>
                </a:solidFill>
                <a:latin typeface="나눔고딕" panose="020D0604000000000000" pitchFamily="50" charset="-127"/>
                <a:ea typeface="나눔고딕" panose="020D0604000000000000" pitchFamily="50" charset="-127"/>
              </a:rPr>
              <a:t>장</a:t>
            </a:r>
            <a:endParaRPr lang="ko-KR" altLang="en-US" sz="2800" b="1" dirty="0">
              <a:solidFill>
                <a:srgbClr val="FFC000"/>
              </a:solidFill>
              <a:latin typeface="나눔고딕" panose="020D0604000000000000" pitchFamily="50" charset="-127"/>
              <a:ea typeface="나눔고딕" panose="020D0604000000000000" pitchFamily="50" charset="-127"/>
            </a:endParaRPr>
          </a:p>
          <a:p>
            <a:pPr algn="just"/>
            <a:r>
              <a:rPr lang="en-US" altLang="ko-KR" sz="2400" b="1" dirty="0" smtClean="0">
                <a:solidFill>
                  <a:srgbClr val="FFFF00"/>
                </a:solidFill>
                <a:latin typeface="나눔고딕" panose="020D0604000000000000" pitchFamily="50" charset="-127"/>
                <a:ea typeface="나눔고딕" panose="020D0604000000000000" pitchFamily="50" charset="-127"/>
              </a:rPr>
              <a:t>12</a:t>
            </a:r>
            <a:r>
              <a:rPr lang="en-US" altLang="ko-KR" sz="2400" b="1" dirty="0" smtClean="0">
                <a:solidFill>
                  <a:schemeClr val="bg1"/>
                </a:solidFill>
                <a:latin typeface="나눔고딕" panose="020D0604000000000000" pitchFamily="50" charset="-127"/>
                <a:ea typeface="나눔고딕" panose="020D0604000000000000" pitchFamily="50" charset="-127"/>
              </a:rPr>
              <a:t> </a:t>
            </a:r>
            <a:r>
              <a:rPr lang="ko-KR" altLang="en-US" sz="2400" b="1" dirty="0">
                <a:solidFill>
                  <a:schemeClr val="bg1"/>
                </a:solidFill>
                <a:latin typeface="나눔고딕" panose="020D0604000000000000" pitchFamily="50" charset="-127"/>
                <a:ea typeface="나눔고딕" panose="020D0604000000000000" pitchFamily="50" charset="-127"/>
              </a:rPr>
              <a:t>너희가 내 앞에 보이러 오니 이것을 누가 너희에게 요구하였느냐 </a:t>
            </a:r>
            <a:r>
              <a:rPr lang="ko-KR" altLang="en-US" sz="2400" b="1" dirty="0">
                <a:solidFill>
                  <a:srgbClr val="FFC000"/>
                </a:solidFill>
                <a:latin typeface="나눔고딕" panose="020D0604000000000000" pitchFamily="50" charset="-127"/>
                <a:ea typeface="나눔고딕" panose="020D0604000000000000" pitchFamily="50" charset="-127"/>
              </a:rPr>
              <a:t>내 마당만 밟을 </a:t>
            </a:r>
            <a:r>
              <a:rPr lang="ko-KR" altLang="en-US" sz="2400" b="1" dirty="0" smtClean="0">
                <a:solidFill>
                  <a:srgbClr val="FFC000"/>
                </a:solidFill>
                <a:latin typeface="나눔고딕" panose="020D0604000000000000" pitchFamily="50" charset="-127"/>
                <a:ea typeface="나눔고딕" panose="020D0604000000000000" pitchFamily="50" charset="-127"/>
              </a:rPr>
              <a:t>뿐이니라 </a:t>
            </a:r>
            <a:r>
              <a:rPr lang="en-US" altLang="ko-KR" sz="2400" b="1" dirty="0" smtClean="0">
                <a:solidFill>
                  <a:srgbClr val="FFFF00"/>
                </a:solidFill>
                <a:latin typeface="나눔고딕" panose="020D0604000000000000" pitchFamily="50" charset="-127"/>
                <a:ea typeface="나눔고딕" panose="020D0604000000000000" pitchFamily="50" charset="-127"/>
              </a:rPr>
              <a:t>13</a:t>
            </a:r>
            <a:r>
              <a:rPr lang="en-US" altLang="ko-KR" sz="2400" b="1" dirty="0" smtClean="0">
                <a:solidFill>
                  <a:schemeClr val="bg1"/>
                </a:solidFill>
                <a:latin typeface="나눔고딕" panose="020D0604000000000000" pitchFamily="50" charset="-127"/>
                <a:ea typeface="나눔고딕" panose="020D0604000000000000" pitchFamily="50" charset="-127"/>
              </a:rPr>
              <a:t> </a:t>
            </a:r>
            <a:r>
              <a:rPr lang="ko-KR" altLang="en-US" sz="2400" b="1" dirty="0">
                <a:solidFill>
                  <a:schemeClr val="bg1"/>
                </a:solidFill>
                <a:latin typeface="나눔고딕" panose="020D0604000000000000" pitchFamily="50" charset="-127"/>
                <a:ea typeface="나눔고딕" panose="020D0604000000000000" pitchFamily="50" charset="-127"/>
              </a:rPr>
              <a:t>헛된 제물을 다시 가져오지 말라 분향은 내가 가증히 여기는 바요 월삭과 안식일과 대회로 모이는 것도 그러하니 성회와 아울러 악을 행하는 것을 </a:t>
            </a:r>
            <a:r>
              <a:rPr lang="ko-KR" altLang="en-US" sz="2400" b="1" dirty="0">
                <a:solidFill>
                  <a:srgbClr val="FFC000"/>
                </a:solidFill>
                <a:latin typeface="나눔고딕" panose="020D0604000000000000" pitchFamily="50" charset="-127"/>
                <a:ea typeface="나눔고딕" panose="020D0604000000000000" pitchFamily="50" charset="-127"/>
              </a:rPr>
              <a:t>내가 견디지 </a:t>
            </a:r>
            <a:r>
              <a:rPr lang="ko-KR" altLang="en-US" sz="2400" b="1" dirty="0" smtClean="0">
                <a:solidFill>
                  <a:srgbClr val="FFC000"/>
                </a:solidFill>
                <a:latin typeface="나눔고딕" panose="020D0604000000000000" pitchFamily="50" charset="-127"/>
                <a:ea typeface="나눔고딕" panose="020D0604000000000000" pitchFamily="50" charset="-127"/>
              </a:rPr>
              <a:t>못하겠노라 </a:t>
            </a:r>
            <a:r>
              <a:rPr lang="en-US" altLang="ko-KR" sz="2400" b="1" dirty="0" smtClean="0">
                <a:solidFill>
                  <a:srgbClr val="FCCCFC"/>
                </a:solidFill>
                <a:latin typeface="나눔고딕" panose="020D0604000000000000" pitchFamily="50" charset="-127"/>
                <a:ea typeface="나눔고딕" panose="020D0604000000000000" pitchFamily="50" charset="-127"/>
              </a:rPr>
              <a:t>12</a:t>
            </a:r>
            <a:r>
              <a:rPr lang="en-US" altLang="ko-KR" sz="2400" dirty="0" smtClean="0">
                <a:solidFill>
                  <a:srgbClr val="FCCCFC"/>
                </a:solidFill>
                <a:latin typeface="나눔고딕" panose="020D0604000000000000" pitchFamily="50" charset="-127"/>
                <a:ea typeface="나눔고딕" panose="020D0604000000000000" pitchFamily="50" charset="-127"/>
              </a:rPr>
              <a:t> </a:t>
            </a:r>
            <a:r>
              <a:rPr lang="en-US" altLang="ko-KR" sz="2400" dirty="0">
                <a:solidFill>
                  <a:srgbClr val="FCCCFC"/>
                </a:solidFill>
                <a:latin typeface="나눔고딕" panose="020D0604000000000000" pitchFamily="50" charset="-127"/>
                <a:ea typeface="나눔고딕" panose="020D0604000000000000" pitchFamily="50" charset="-127"/>
              </a:rPr>
              <a:t>When you come to appear before me, who has asked this of you, this trampling of my courts</a:t>
            </a:r>
            <a:r>
              <a:rPr lang="en-US" altLang="ko-KR" sz="2400" dirty="0" smtClean="0">
                <a:solidFill>
                  <a:srgbClr val="FCCCFC"/>
                </a:solidFill>
                <a:latin typeface="나눔고딕" panose="020D0604000000000000" pitchFamily="50" charset="-127"/>
                <a:ea typeface="나눔고딕" panose="020D0604000000000000" pitchFamily="50" charset="-127"/>
              </a:rPr>
              <a:t>? </a:t>
            </a:r>
            <a:r>
              <a:rPr lang="en-US" altLang="ko-KR" sz="2400" b="1" dirty="0" smtClean="0">
                <a:solidFill>
                  <a:srgbClr val="FCCCFC"/>
                </a:solidFill>
                <a:latin typeface="나눔고딕" panose="020D0604000000000000" pitchFamily="50" charset="-127"/>
                <a:ea typeface="나눔고딕" panose="020D0604000000000000" pitchFamily="50" charset="-127"/>
              </a:rPr>
              <a:t>13</a:t>
            </a:r>
            <a:r>
              <a:rPr lang="en-US" altLang="ko-KR" sz="2400" dirty="0" smtClean="0">
                <a:solidFill>
                  <a:srgbClr val="FCCCFC"/>
                </a:solidFill>
                <a:latin typeface="나눔고딕" panose="020D0604000000000000" pitchFamily="50" charset="-127"/>
                <a:ea typeface="나눔고딕" panose="020D0604000000000000" pitchFamily="50" charset="-127"/>
              </a:rPr>
              <a:t> </a:t>
            </a:r>
            <a:r>
              <a:rPr lang="en-US" altLang="ko-KR" sz="2400" dirty="0">
                <a:solidFill>
                  <a:srgbClr val="FCCCFC"/>
                </a:solidFill>
                <a:latin typeface="나눔고딕" panose="020D0604000000000000" pitchFamily="50" charset="-127"/>
                <a:ea typeface="나눔고딕" panose="020D0604000000000000" pitchFamily="50" charset="-127"/>
              </a:rPr>
              <a:t>Stop bringing meaningless offerings! Your incense is detestable to me. New Moons, Sabbaths and convocations--I cannot bear your evil assemblies</a:t>
            </a:r>
            <a:r>
              <a:rPr lang="en-US" altLang="ko-KR" sz="2400" dirty="0" smtClean="0">
                <a:solidFill>
                  <a:srgbClr val="FCCCFC"/>
                </a:solidFill>
                <a:latin typeface="나눔고딕" panose="020D0604000000000000" pitchFamily="50" charset="-127"/>
                <a:ea typeface="나눔고딕" panose="020D0604000000000000" pitchFamily="50" charset="-127"/>
              </a:rPr>
              <a:t>.</a:t>
            </a:r>
            <a:endParaRPr lang="en-US" altLang="ko-KR" sz="2400" dirty="0">
              <a:solidFill>
                <a:srgbClr val="FCCCFC"/>
              </a:solidFill>
              <a:latin typeface="나눔고딕" panose="020D0604000000000000" pitchFamily="50" charset="-127"/>
              <a:ea typeface="나눔고딕" panose="020D0604000000000000" pitchFamily="50" charset="-127"/>
            </a:endParaRPr>
          </a:p>
        </p:txBody>
      </p:sp>
      <p:sp>
        <p:nvSpPr>
          <p:cNvPr id="5" name="TextBox 4"/>
          <p:cNvSpPr txBox="1"/>
          <p:nvPr/>
        </p:nvSpPr>
        <p:spPr>
          <a:xfrm>
            <a:off x="251520" y="1774908"/>
            <a:ext cx="8568952" cy="1438068"/>
          </a:xfrm>
          <a:prstGeom prst="rect">
            <a:avLst/>
          </a:prstGeom>
          <a:solidFill>
            <a:schemeClr val="accent3">
              <a:lumMod val="50000"/>
            </a:schemeClr>
          </a:solidFill>
          <a:ln>
            <a:solidFill>
              <a:schemeClr val="bg2">
                <a:lumMod val="75000"/>
              </a:schemeClr>
            </a:solidFill>
          </a:ln>
          <a:effectLst>
            <a:outerShdw blurRad="50800" dist="50800" dir="2700000" algn="tl" rotWithShape="0">
              <a:schemeClr val="bg1">
                <a:lumMod val="85000"/>
                <a:alpha val="86000"/>
              </a:schemeClr>
            </a:outerShdw>
          </a:effectLst>
        </p:spPr>
        <p:txBody>
          <a:bodyPr wrap="square" lIns="108000" tIns="72000" rIns="108000" bIns="72000" rtlCol="0">
            <a:spAutoFit/>
          </a:bodyPr>
          <a:lstStyle/>
          <a:p>
            <a:pPr algn="ctr"/>
            <a:r>
              <a:rPr lang="ko-KR" altLang="en-US" sz="2800" b="1" dirty="0" smtClean="0">
                <a:solidFill>
                  <a:schemeClr val="bg1"/>
                </a:solidFill>
                <a:latin typeface="나눔고딕" panose="020D0604000000000000" pitchFamily="50" charset="-127"/>
                <a:ea typeface="나눔고딕" panose="020D0604000000000000" pitchFamily="50" charset="-127"/>
              </a:rPr>
              <a:t>단지 예배당에 모이지 말고</a:t>
            </a:r>
            <a:endParaRPr lang="en-US" altLang="ko-KR" sz="2800" b="1" dirty="0" smtClean="0">
              <a:solidFill>
                <a:schemeClr val="bg1"/>
              </a:solidFill>
              <a:latin typeface="나눔고딕" panose="020D0604000000000000" pitchFamily="50" charset="-127"/>
              <a:ea typeface="나눔고딕" panose="020D0604000000000000" pitchFamily="50" charset="-127"/>
            </a:endParaRPr>
          </a:p>
          <a:p>
            <a:pPr algn="ctr"/>
            <a:r>
              <a:rPr lang="ko-KR" altLang="en-US" sz="2800" b="1" dirty="0" smtClean="0">
                <a:solidFill>
                  <a:schemeClr val="bg1"/>
                </a:solidFill>
                <a:latin typeface="나눔고딕" panose="020D0604000000000000" pitchFamily="50" charset="-127"/>
                <a:ea typeface="나눔고딕" panose="020D0604000000000000" pitchFamily="50" charset="-127"/>
              </a:rPr>
              <a:t>하나님의 말씀대로 공평과 정의가 </a:t>
            </a:r>
            <a:r>
              <a:rPr lang="ko-KR" altLang="en-US" sz="2800" b="1" dirty="0" smtClean="0">
                <a:solidFill>
                  <a:srgbClr val="FFFF00"/>
                </a:solidFill>
                <a:latin typeface="나눔고딕" panose="020D0604000000000000" pitchFamily="50" charset="-127"/>
                <a:ea typeface="나눔고딕" panose="020D0604000000000000" pitchFamily="50" charset="-127"/>
              </a:rPr>
              <a:t>실천되는 곳</a:t>
            </a:r>
            <a:r>
              <a:rPr lang="en-US" altLang="ko-KR" sz="2800" b="1" dirty="0" smtClean="0">
                <a:solidFill>
                  <a:srgbClr val="FFFF00"/>
                </a:solidFill>
                <a:latin typeface="나눔고딕" panose="020D0604000000000000" pitchFamily="50" charset="-127"/>
                <a:ea typeface="나눔고딕" panose="020D0604000000000000" pitchFamily="50" charset="-127"/>
              </a:rPr>
              <a:t>…</a:t>
            </a:r>
          </a:p>
          <a:p>
            <a:pPr algn="ctr"/>
            <a:r>
              <a:rPr lang="ko-KR" altLang="en-US" sz="2800" b="1" dirty="0" smtClean="0">
                <a:solidFill>
                  <a:srgbClr val="FFFF00"/>
                </a:solidFill>
                <a:latin typeface="나눔고딕" panose="020D0604000000000000" pitchFamily="50" charset="-127"/>
                <a:ea typeface="나눔고딕" panose="020D0604000000000000" pitchFamily="50" charset="-127"/>
              </a:rPr>
              <a:t>그런 삶으로 </a:t>
            </a:r>
            <a:r>
              <a:rPr lang="ko-KR" altLang="en-US" sz="2800" b="1" dirty="0" smtClean="0">
                <a:solidFill>
                  <a:schemeClr val="bg1"/>
                </a:solidFill>
                <a:latin typeface="나눔고딕" panose="020D0604000000000000" pitchFamily="50" charset="-127"/>
                <a:ea typeface="나눔고딕" panose="020D0604000000000000" pitchFamily="50" charset="-127"/>
              </a:rPr>
              <a:t>모이라는 것이다</a:t>
            </a:r>
            <a:r>
              <a:rPr lang="en-US" altLang="ko-KR" sz="2800" b="1" dirty="0" smtClean="0">
                <a:solidFill>
                  <a:schemeClr val="bg1"/>
                </a:solidFill>
                <a:latin typeface="나눔고딕" panose="020D0604000000000000" pitchFamily="50" charset="-127"/>
                <a:ea typeface="나눔고딕" panose="020D0604000000000000" pitchFamily="50" charset="-127"/>
              </a:rPr>
              <a:t>.</a:t>
            </a:r>
            <a:endParaRPr lang="ko-KR" altLang="en-US" sz="2800" b="1" dirty="0">
              <a:solidFill>
                <a:schemeClr val="bg1"/>
              </a:solidFill>
              <a:latin typeface="나눔고딕" panose="020D0604000000000000" pitchFamily="50" charset="-127"/>
              <a:ea typeface="나눔고딕" panose="020D0604000000000000" pitchFamily="50" charset="-127"/>
            </a:endParaRPr>
          </a:p>
        </p:txBody>
      </p:sp>
    </p:spTree>
    <p:extLst>
      <p:ext uri="{BB962C8B-B14F-4D97-AF65-F5344CB8AC3E}">
        <p14:creationId xmlns:p14="http://schemas.microsoft.com/office/powerpoint/2010/main" val="4381264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4"/>
                                        </p:tgtEl>
                                        <p:attrNameLst>
                                          <p:attrName>style.opacity</p:attrName>
                                        </p:attrNameLst>
                                      </p:cBhvr>
                                      <p:to>
                                        <p:strVal val="0.5"/>
                                      </p:to>
                                    </p:set>
                                    <p:animEffect filter="image" prLst="opacity: 0.5">
                                      <p:cBhvr rctx="IE">
                                        <p:cTn id="12" dur="indefinite"/>
                                        <p:tgtEl>
                                          <p:spTgt spid="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476672"/>
            <a:ext cx="8568952" cy="3600986"/>
          </a:xfrm>
          <a:prstGeom prst="rect">
            <a:avLst/>
          </a:prstGeom>
          <a:noFill/>
          <a:ln>
            <a:noFill/>
          </a:ln>
        </p:spPr>
        <p:txBody>
          <a:bodyPr wrap="square" rtlCol="0">
            <a:spAutoFit/>
          </a:bodyPr>
          <a:lstStyle/>
          <a:p>
            <a:pPr algn="just"/>
            <a:r>
              <a:rPr lang="ko-KR" altLang="en-US" sz="2800" b="1" dirty="0" smtClean="0">
                <a:solidFill>
                  <a:srgbClr val="FFFF00"/>
                </a:solidFill>
                <a:latin typeface="나눔고딕" panose="020D0604000000000000" pitchFamily="50" charset="-127"/>
                <a:ea typeface="나눔고딕" panose="020D0604000000000000" pitchFamily="50" charset="-127"/>
              </a:rPr>
              <a:t>요한복음 </a:t>
            </a:r>
            <a:r>
              <a:rPr lang="en-US" altLang="ko-KR" sz="2800" b="1" dirty="0" smtClean="0">
                <a:solidFill>
                  <a:srgbClr val="FFFF00"/>
                </a:solidFill>
                <a:latin typeface="나눔고딕" panose="020D0604000000000000" pitchFamily="50" charset="-127"/>
                <a:ea typeface="나눔고딕" panose="020D0604000000000000" pitchFamily="50" charset="-127"/>
              </a:rPr>
              <a:t>6</a:t>
            </a:r>
            <a:r>
              <a:rPr lang="ko-KR" altLang="en-US" sz="2800" b="1" dirty="0" smtClean="0">
                <a:solidFill>
                  <a:srgbClr val="FFFF00"/>
                </a:solidFill>
                <a:latin typeface="나눔고딕" panose="020D0604000000000000" pitchFamily="50" charset="-127"/>
                <a:ea typeface="나눔고딕" panose="020D0604000000000000" pitchFamily="50" charset="-127"/>
              </a:rPr>
              <a:t>장</a:t>
            </a:r>
            <a:endParaRPr lang="ko-KR" altLang="en-US" sz="2800" b="1" dirty="0">
              <a:solidFill>
                <a:srgbClr val="FFC000"/>
              </a:solidFill>
              <a:latin typeface="나눔고딕" panose="020D0604000000000000" pitchFamily="50" charset="-127"/>
              <a:ea typeface="나눔고딕" panose="020D0604000000000000" pitchFamily="50" charset="-127"/>
            </a:endParaRPr>
          </a:p>
          <a:p>
            <a:pPr algn="just"/>
            <a:r>
              <a:rPr lang="en-US" altLang="ko-KR" sz="2000" b="1" dirty="0" smtClean="0">
                <a:solidFill>
                  <a:srgbClr val="FFFF00"/>
                </a:solidFill>
                <a:latin typeface="나눔고딕" panose="020D0604000000000000" pitchFamily="50" charset="-127"/>
                <a:ea typeface="나눔고딕" panose="020D0604000000000000" pitchFamily="50" charset="-127"/>
              </a:rPr>
              <a:t>53</a:t>
            </a:r>
            <a:r>
              <a:rPr lang="en-US" altLang="ko-KR" sz="2000" b="1" dirty="0" smtClean="0">
                <a:solidFill>
                  <a:schemeClr val="bg1"/>
                </a:solidFill>
                <a:latin typeface="나눔고딕" panose="020D0604000000000000" pitchFamily="50" charset="-127"/>
                <a:ea typeface="나눔고딕" panose="020D0604000000000000" pitchFamily="50" charset="-127"/>
              </a:rPr>
              <a:t> </a:t>
            </a:r>
            <a:r>
              <a:rPr lang="ko-KR" altLang="en-US" sz="2000" b="1" dirty="0" smtClean="0">
                <a:solidFill>
                  <a:schemeClr val="bg1"/>
                </a:solidFill>
                <a:latin typeface="나눔고딕" panose="020D0604000000000000" pitchFamily="50" charset="-127"/>
                <a:ea typeface="나눔고딕" panose="020D0604000000000000" pitchFamily="50" charset="-127"/>
              </a:rPr>
              <a:t>예수께서 </a:t>
            </a:r>
            <a:r>
              <a:rPr lang="ko-KR" altLang="en-US" sz="2000" b="1" dirty="0">
                <a:solidFill>
                  <a:schemeClr val="bg1"/>
                </a:solidFill>
                <a:latin typeface="나눔고딕" panose="020D0604000000000000" pitchFamily="50" charset="-127"/>
                <a:ea typeface="나눔고딕" panose="020D0604000000000000" pitchFamily="50" charset="-127"/>
              </a:rPr>
              <a:t>이르시되 내가 진실로 진실로 너희에게 이르노니 인자의 살을 먹지 아니하고 인자의 피를 마시지 아니하면 너희 속에 생명이 </a:t>
            </a:r>
            <a:r>
              <a:rPr lang="ko-KR" altLang="en-US" sz="2000" b="1" dirty="0" smtClean="0">
                <a:solidFill>
                  <a:schemeClr val="bg1"/>
                </a:solidFill>
                <a:latin typeface="나눔고딕" panose="020D0604000000000000" pitchFamily="50" charset="-127"/>
                <a:ea typeface="나눔고딕" panose="020D0604000000000000" pitchFamily="50" charset="-127"/>
              </a:rPr>
              <a:t>없느니라</a:t>
            </a:r>
            <a:r>
              <a:rPr lang="en-US" altLang="ko-KR" sz="2000" b="1" dirty="0" smtClean="0">
                <a:solidFill>
                  <a:schemeClr val="bg1"/>
                </a:solidFill>
                <a:latin typeface="나눔고딕" panose="020D0604000000000000" pitchFamily="50" charset="-127"/>
                <a:ea typeface="나눔고딕" panose="020D0604000000000000" pitchFamily="50" charset="-127"/>
              </a:rPr>
              <a:t>……</a:t>
            </a:r>
            <a:endParaRPr lang="ko-KR" altLang="en-US" sz="2000" b="1" dirty="0">
              <a:solidFill>
                <a:schemeClr val="bg1"/>
              </a:solidFill>
              <a:latin typeface="나눔고딕" panose="020D0604000000000000" pitchFamily="50" charset="-127"/>
              <a:ea typeface="나눔고딕" panose="020D0604000000000000" pitchFamily="50" charset="-127"/>
            </a:endParaRPr>
          </a:p>
          <a:p>
            <a:pPr algn="just"/>
            <a:r>
              <a:rPr lang="en-US" altLang="ko-KR" sz="2000" b="1" dirty="0" smtClean="0">
                <a:solidFill>
                  <a:srgbClr val="FFFF00"/>
                </a:solidFill>
                <a:latin typeface="나눔고딕" panose="020D0604000000000000" pitchFamily="50" charset="-127"/>
                <a:ea typeface="나눔고딕" panose="020D0604000000000000" pitchFamily="50" charset="-127"/>
              </a:rPr>
              <a:t>66</a:t>
            </a:r>
            <a:r>
              <a:rPr lang="en-US" altLang="ko-KR" sz="2000" b="1" dirty="0" smtClean="0">
                <a:solidFill>
                  <a:schemeClr val="bg1"/>
                </a:solidFill>
                <a:latin typeface="나눔고딕" panose="020D0604000000000000" pitchFamily="50" charset="-127"/>
                <a:ea typeface="나눔고딕" panose="020D0604000000000000" pitchFamily="50" charset="-127"/>
              </a:rPr>
              <a:t> </a:t>
            </a:r>
            <a:r>
              <a:rPr lang="ko-KR" altLang="en-US" sz="2000" b="1" dirty="0">
                <a:solidFill>
                  <a:schemeClr val="bg1"/>
                </a:solidFill>
                <a:latin typeface="나눔고딕" panose="020D0604000000000000" pitchFamily="50" charset="-127"/>
                <a:ea typeface="나눔고딕" panose="020D0604000000000000" pitchFamily="50" charset="-127"/>
              </a:rPr>
              <a:t>그 때부터 그의 </a:t>
            </a:r>
            <a:r>
              <a:rPr lang="ko-KR" altLang="en-US" sz="2000" b="1" dirty="0">
                <a:solidFill>
                  <a:srgbClr val="FFC000"/>
                </a:solidFill>
                <a:latin typeface="나눔고딕" panose="020D0604000000000000" pitchFamily="50" charset="-127"/>
                <a:ea typeface="나눔고딕" panose="020D0604000000000000" pitchFamily="50" charset="-127"/>
              </a:rPr>
              <a:t>제자 중에서 많은 사람이 떠나가고 다시 그와 함께 다니지 </a:t>
            </a:r>
            <a:r>
              <a:rPr lang="ko-KR" altLang="en-US" sz="2000" b="1" dirty="0" smtClean="0">
                <a:solidFill>
                  <a:srgbClr val="FFC000"/>
                </a:solidFill>
                <a:latin typeface="나눔고딕" panose="020D0604000000000000" pitchFamily="50" charset="-127"/>
                <a:ea typeface="나눔고딕" panose="020D0604000000000000" pitchFamily="50" charset="-127"/>
              </a:rPr>
              <a:t>아니하더라 </a:t>
            </a:r>
            <a:r>
              <a:rPr lang="en-US" altLang="ko-KR" sz="2000" b="1" dirty="0" smtClean="0">
                <a:solidFill>
                  <a:srgbClr val="FFFF00"/>
                </a:solidFill>
                <a:latin typeface="나눔고딕" panose="020D0604000000000000" pitchFamily="50" charset="-127"/>
                <a:ea typeface="나눔고딕" panose="020D0604000000000000" pitchFamily="50" charset="-127"/>
              </a:rPr>
              <a:t>67</a:t>
            </a:r>
            <a:r>
              <a:rPr lang="en-US" altLang="ko-KR" sz="2000" b="1" dirty="0" smtClean="0">
                <a:solidFill>
                  <a:schemeClr val="bg1"/>
                </a:solidFill>
                <a:latin typeface="나눔고딕" panose="020D0604000000000000" pitchFamily="50" charset="-127"/>
                <a:ea typeface="나눔고딕" panose="020D0604000000000000" pitchFamily="50" charset="-127"/>
              </a:rPr>
              <a:t> </a:t>
            </a:r>
            <a:r>
              <a:rPr lang="ko-KR" altLang="en-US" sz="2000" b="1" dirty="0">
                <a:solidFill>
                  <a:schemeClr val="bg1"/>
                </a:solidFill>
                <a:latin typeface="나눔고딕" panose="020D0604000000000000" pitchFamily="50" charset="-127"/>
                <a:ea typeface="나눔고딕" panose="020D0604000000000000" pitchFamily="50" charset="-127"/>
              </a:rPr>
              <a:t>예수께서 열두 제자에게 이르시되 너희도 가려느냐</a:t>
            </a:r>
          </a:p>
          <a:p>
            <a:pPr algn="just"/>
            <a:r>
              <a:rPr lang="en-US" altLang="ko-KR" sz="2000" b="1" dirty="0" smtClean="0">
                <a:solidFill>
                  <a:srgbClr val="FCCCFC"/>
                </a:solidFill>
                <a:latin typeface="나눔고딕" panose="020D0604000000000000" pitchFamily="50" charset="-127"/>
                <a:ea typeface="나눔고딕" panose="020D0604000000000000" pitchFamily="50" charset="-127"/>
              </a:rPr>
              <a:t>53</a:t>
            </a:r>
            <a:r>
              <a:rPr lang="en-US" altLang="ko-KR" sz="2000" dirty="0" smtClean="0">
                <a:solidFill>
                  <a:srgbClr val="FCCCFC"/>
                </a:solidFill>
                <a:latin typeface="나눔고딕" panose="020D0604000000000000" pitchFamily="50" charset="-127"/>
                <a:ea typeface="나눔고딕" panose="020D0604000000000000" pitchFamily="50" charset="-127"/>
              </a:rPr>
              <a:t> </a:t>
            </a:r>
            <a:r>
              <a:rPr lang="en-US" altLang="ko-KR" sz="2000" dirty="0">
                <a:solidFill>
                  <a:srgbClr val="FCCCFC"/>
                </a:solidFill>
                <a:latin typeface="나눔고딕" panose="020D0604000000000000" pitchFamily="50" charset="-127"/>
                <a:ea typeface="나눔고딕" panose="020D0604000000000000" pitchFamily="50" charset="-127"/>
              </a:rPr>
              <a:t>Jesus said to them, "I tell you the truth, unless you eat the flesh of the Son of Man and drink his blood, you have no life in you</a:t>
            </a:r>
            <a:r>
              <a:rPr lang="en-US" altLang="ko-KR" sz="2000" dirty="0" smtClean="0">
                <a:solidFill>
                  <a:srgbClr val="FCCCFC"/>
                </a:solidFill>
                <a:latin typeface="나눔고딕" panose="020D0604000000000000" pitchFamily="50" charset="-127"/>
                <a:ea typeface="나눔고딕" panose="020D0604000000000000" pitchFamily="50" charset="-127"/>
              </a:rPr>
              <a:t>.</a:t>
            </a:r>
          </a:p>
          <a:p>
            <a:pPr algn="just"/>
            <a:r>
              <a:rPr lang="en-US" altLang="ko-KR" sz="2000" b="1" dirty="0" smtClean="0">
                <a:solidFill>
                  <a:srgbClr val="FCCCFC"/>
                </a:solidFill>
                <a:latin typeface="나눔고딕" panose="020D0604000000000000" pitchFamily="50" charset="-127"/>
                <a:ea typeface="나눔고딕" panose="020D0604000000000000" pitchFamily="50" charset="-127"/>
              </a:rPr>
              <a:t>…</a:t>
            </a:r>
            <a:endParaRPr lang="en-US" altLang="ko-KR" sz="2000" b="1" dirty="0">
              <a:solidFill>
                <a:srgbClr val="FCCCFC"/>
              </a:solidFill>
              <a:latin typeface="나눔고딕" panose="020D0604000000000000" pitchFamily="50" charset="-127"/>
              <a:ea typeface="나눔고딕" panose="020D0604000000000000" pitchFamily="50" charset="-127"/>
            </a:endParaRPr>
          </a:p>
          <a:p>
            <a:pPr algn="just"/>
            <a:r>
              <a:rPr lang="en-US" altLang="ko-KR" sz="2000" b="1" dirty="0" smtClean="0">
                <a:solidFill>
                  <a:srgbClr val="FCCCFC"/>
                </a:solidFill>
                <a:latin typeface="나눔고딕" panose="020D0604000000000000" pitchFamily="50" charset="-127"/>
                <a:ea typeface="나눔고딕" panose="020D0604000000000000" pitchFamily="50" charset="-127"/>
              </a:rPr>
              <a:t>66</a:t>
            </a:r>
            <a:r>
              <a:rPr lang="en-US" altLang="ko-KR" sz="2000" dirty="0" smtClean="0">
                <a:solidFill>
                  <a:srgbClr val="FCCCFC"/>
                </a:solidFill>
                <a:latin typeface="나눔고딕" panose="020D0604000000000000" pitchFamily="50" charset="-127"/>
                <a:ea typeface="나눔고딕" panose="020D0604000000000000" pitchFamily="50" charset="-127"/>
              </a:rPr>
              <a:t> </a:t>
            </a:r>
            <a:r>
              <a:rPr lang="en-US" altLang="ko-KR" sz="2000" dirty="0">
                <a:solidFill>
                  <a:srgbClr val="FCCCFC"/>
                </a:solidFill>
                <a:latin typeface="나눔고딕" panose="020D0604000000000000" pitchFamily="50" charset="-127"/>
                <a:ea typeface="나눔고딕" panose="020D0604000000000000" pitchFamily="50" charset="-127"/>
              </a:rPr>
              <a:t>From this time many of his disciples turned back and no longer followed him</a:t>
            </a:r>
            <a:r>
              <a:rPr lang="en-US" altLang="ko-KR" sz="2000" dirty="0" smtClean="0">
                <a:solidFill>
                  <a:srgbClr val="FCCCFC"/>
                </a:solidFill>
                <a:latin typeface="나눔고딕" panose="020D0604000000000000" pitchFamily="50" charset="-127"/>
                <a:ea typeface="나눔고딕" panose="020D0604000000000000" pitchFamily="50" charset="-127"/>
              </a:rPr>
              <a:t>. </a:t>
            </a:r>
            <a:r>
              <a:rPr lang="en-US" altLang="ko-KR" sz="2000" b="1" dirty="0" smtClean="0">
                <a:solidFill>
                  <a:srgbClr val="FCCCFC"/>
                </a:solidFill>
                <a:latin typeface="나눔고딕" panose="020D0604000000000000" pitchFamily="50" charset="-127"/>
                <a:ea typeface="나눔고딕" panose="020D0604000000000000" pitchFamily="50" charset="-127"/>
              </a:rPr>
              <a:t>67</a:t>
            </a:r>
            <a:r>
              <a:rPr lang="en-US" altLang="ko-KR" sz="2000" dirty="0" smtClean="0">
                <a:solidFill>
                  <a:srgbClr val="FCCCFC"/>
                </a:solidFill>
                <a:latin typeface="나눔고딕" panose="020D0604000000000000" pitchFamily="50" charset="-127"/>
                <a:ea typeface="나눔고딕" panose="020D0604000000000000" pitchFamily="50" charset="-127"/>
              </a:rPr>
              <a:t> </a:t>
            </a:r>
            <a:r>
              <a:rPr lang="en-US" altLang="ko-KR" sz="2000" dirty="0">
                <a:solidFill>
                  <a:srgbClr val="FCCCFC"/>
                </a:solidFill>
                <a:latin typeface="나눔고딕" panose="020D0604000000000000" pitchFamily="50" charset="-127"/>
                <a:ea typeface="나눔고딕" panose="020D0604000000000000" pitchFamily="50" charset="-127"/>
              </a:rPr>
              <a:t>"You do not want to leave too, do you?" Jesus asked the Twelve</a:t>
            </a:r>
            <a:r>
              <a:rPr lang="en-US" altLang="ko-KR" sz="2000" dirty="0" smtClean="0">
                <a:solidFill>
                  <a:srgbClr val="FCCCFC"/>
                </a:solidFill>
                <a:latin typeface="나눔고딕" panose="020D0604000000000000" pitchFamily="50" charset="-127"/>
                <a:ea typeface="나눔고딕" panose="020D0604000000000000" pitchFamily="50" charset="-127"/>
              </a:rPr>
              <a:t>.</a:t>
            </a:r>
            <a:endParaRPr lang="en-US" altLang="ko-KR" sz="2000" dirty="0">
              <a:solidFill>
                <a:srgbClr val="FCCCFC"/>
              </a:solidFill>
              <a:latin typeface="나눔고딕" panose="020D0604000000000000" pitchFamily="50" charset="-127"/>
              <a:ea typeface="나눔고딕" panose="020D0604000000000000" pitchFamily="50" charset="-127"/>
            </a:endParaRPr>
          </a:p>
        </p:txBody>
      </p:sp>
      <p:sp>
        <p:nvSpPr>
          <p:cNvPr id="7" name="TextBox 6"/>
          <p:cNvSpPr txBox="1"/>
          <p:nvPr/>
        </p:nvSpPr>
        <p:spPr>
          <a:xfrm>
            <a:off x="292071" y="1399128"/>
            <a:ext cx="8568952" cy="2803433"/>
          </a:xfrm>
          <a:prstGeom prst="rect">
            <a:avLst/>
          </a:prstGeom>
          <a:solidFill>
            <a:schemeClr val="accent3">
              <a:lumMod val="50000"/>
            </a:schemeClr>
          </a:solidFill>
          <a:ln>
            <a:solidFill>
              <a:schemeClr val="bg2">
                <a:lumMod val="75000"/>
              </a:schemeClr>
            </a:solidFill>
          </a:ln>
          <a:effectLst>
            <a:outerShdw blurRad="50800" dist="50800" dir="2700000" algn="tl" rotWithShape="0">
              <a:schemeClr val="bg1">
                <a:lumMod val="85000"/>
                <a:alpha val="85000"/>
              </a:schemeClr>
            </a:outerShdw>
          </a:effectLst>
        </p:spPr>
        <p:txBody>
          <a:bodyPr wrap="square" lIns="144000" tIns="108000" rIns="144000" bIns="108000" rtlCol="0">
            <a:spAutoFit/>
          </a:bodyPr>
          <a:lstStyle/>
          <a:p>
            <a:pPr algn="ct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절망치 말고</a:t>
            </a:r>
            <a:endPar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정말 </a:t>
            </a:r>
            <a:r>
              <a:rPr lang="ko-KR" altLang="en-US" sz="28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뜨거운 가슴을 가지고 </a:t>
            </a:r>
            <a:endPar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28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주님 </a:t>
            </a:r>
            <a:r>
              <a:rPr lang="ko-KR" altLang="en-US" sz="2800" b="1" dirty="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다시 오실 때까지</a:t>
            </a:r>
            <a:r>
              <a:rPr lang="en-US" sz="2800" b="1" dirty="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endParaRPr lang="en-AU" sz="2800" b="1" dirty="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28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하나님의 약속과 명령</a:t>
            </a:r>
            <a:r>
              <a:rPr lang="en-US" sz="28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8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그 </a:t>
            </a:r>
            <a:r>
              <a:rPr lang="ko-KR" altLang="en-US" sz="28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말씀을 끝까지 지키는 </a:t>
            </a:r>
            <a:endParaRPr lang="en-US" altLang="ko-KR"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겸손한 </a:t>
            </a:r>
            <a:r>
              <a:rPr lang="ko-KR" altLang="en-US" sz="28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자리에 </a:t>
            </a: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서겠노라고</a:t>
            </a:r>
            <a:endPar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뜻을 </a:t>
            </a:r>
            <a:r>
              <a:rPr lang="ko-KR" altLang="en-US" sz="28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정하고 믿음으로 </a:t>
            </a: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나아가라</a:t>
            </a:r>
            <a:endParaRPr lang="en-AU" sz="28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Tree>
    <p:extLst>
      <p:ext uri="{BB962C8B-B14F-4D97-AF65-F5344CB8AC3E}">
        <p14:creationId xmlns:p14="http://schemas.microsoft.com/office/powerpoint/2010/main" val="4074237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3"/>
                                        </p:tgtEl>
                                        <p:attrNameLst>
                                          <p:attrName>style.opacity</p:attrName>
                                        </p:attrNameLst>
                                      </p:cBhvr>
                                      <p:to>
                                        <p:strVal val="0.5"/>
                                      </p:to>
                                    </p:set>
                                    <p:animEffect filter="image" prLst="opacity: 0.5">
                                      <p:cBhvr rctx="IE">
                                        <p:cTn id="12" dur="indefinite"/>
                                        <p:tgtEl>
                                          <p:spTgt spid="3"/>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404664"/>
            <a:ext cx="8568952" cy="2308324"/>
          </a:xfrm>
          <a:prstGeom prst="rect">
            <a:avLst/>
          </a:prstGeom>
          <a:noFill/>
        </p:spPr>
        <p:txBody>
          <a:bodyPr wrap="square" rtlCol="0">
            <a:spAutoFit/>
          </a:bodyPr>
          <a:lstStyle/>
          <a:p>
            <a:pPr algn="just"/>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2:3</a:t>
            </a:r>
            <a:r>
              <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여호와의 </a:t>
            </a:r>
            <a:r>
              <a:rPr lang="ko-KR" altLang="en-US" sz="24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규례를 지키는 세상의 모든 겸손한 자들아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너희는 여호와를 찾으며 공의와 겸손을 구하라 너희가 혹시 여호와의 분노의 날에 숨김을 </a:t>
            </a:r>
            <a:r>
              <a:rPr lang="ko-KR" altLang="en-US"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얻으리라 </a:t>
            </a:r>
            <a:r>
              <a:rPr lang="en-US" altLang="ko-KR" sz="2400" b="1"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3</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Seek the LORD, all you humble of the land, you who do what he commands. Seek righteousness, seek humility; perhaps you will be sheltered on the day of the LORD'S </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anger.</a:t>
            </a:r>
            <a:endParaRPr lang="ko-KR" altLang="en-US"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5" name="TextBox 4"/>
          <p:cNvSpPr txBox="1"/>
          <p:nvPr/>
        </p:nvSpPr>
        <p:spPr>
          <a:xfrm>
            <a:off x="278816" y="3140968"/>
            <a:ext cx="8568952" cy="1384995"/>
          </a:xfrm>
          <a:prstGeom prst="rect">
            <a:avLst/>
          </a:prstGeom>
          <a:solidFill>
            <a:schemeClr val="accent3">
              <a:lumMod val="50000"/>
            </a:schemeClr>
          </a:solidFill>
          <a:ln>
            <a:solidFill>
              <a:schemeClr val="bg2">
                <a:lumMod val="75000"/>
              </a:schemeClr>
            </a:solidFill>
          </a:ln>
          <a:effectLst>
            <a:outerShdw blurRad="50800" dist="50800" dir="2700000" algn="tl" rotWithShape="0">
              <a:schemeClr val="bg1">
                <a:lumMod val="85000"/>
                <a:alpha val="76000"/>
              </a:schemeClr>
            </a:outerShdw>
          </a:effectLst>
        </p:spPr>
        <p:txBody>
          <a:bodyPr wrap="square" rtlCol="0">
            <a:spAutoFit/>
          </a:bodyPr>
          <a:lstStyle/>
          <a:p>
            <a:pPr algn="ctr"/>
            <a:r>
              <a:rPr lang="ko-KR" altLang="en-US" sz="28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하나님 앞에서 겸손한 것이란 </a:t>
            </a:r>
            <a:endPar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하나님을 </a:t>
            </a:r>
            <a:r>
              <a:rPr lang="ko-KR" altLang="en-US" sz="28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존중하기에 </a:t>
            </a: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그의 </a:t>
            </a:r>
            <a:r>
              <a:rPr lang="ko-KR" altLang="en-US" sz="28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말씀대로 </a:t>
            </a:r>
            <a:r>
              <a:rPr lang="ko-KR" altLang="en-US"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살아가며</a:t>
            </a:r>
            <a:endParaRPr lang="en-US" altLang="ko-KR"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내 </a:t>
            </a:r>
            <a:r>
              <a:rPr lang="ko-KR" altLang="en-US" sz="28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생각과 느낌을 내세우지 않는 </a:t>
            </a:r>
            <a:r>
              <a:rPr lang="ko-KR" altLang="en-US"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태도</a:t>
            </a:r>
            <a:r>
              <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endPar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6" name="TextBox 5"/>
          <p:cNvSpPr txBox="1"/>
          <p:nvPr/>
        </p:nvSpPr>
        <p:spPr>
          <a:xfrm>
            <a:off x="282584" y="1342165"/>
            <a:ext cx="8568952" cy="1510771"/>
          </a:xfrm>
          <a:prstGeom prst="rect">
            <a:avLst/>
          </a:prstGeom>
          <a:solidFill>
            <a:schemeClr val="tx2">
              <a:lumMod val="50000"/>
            </a:schemeClr>
          </a:solidFill>
          <a:ln>
            <a:solidFill>
              <a:schemeClr val="bg2">
                <a:lumMod val="50000"/>
              </a:schemeClr>
            </a:solidFill>
          </a:ln>
          <a:effectLst>
            <a:outerShdw blurRad="50800" dist="38100" dir="2700000" algn="tl" rotWithShape="0">
              <a:schemeClr val="bg1">
                <a:lumMod val="75000"/>
                <a:alpha val="88000"/>
              </a:schemeClr>
            </a:outerShdw>
          </a:effectLst>
        </p:spPr>
        <p:txBody>
          <a:bodyPr wrap="square" lIns="144000" tIns="108000" rIns="144000" bIns="108000" rtlCol="0">
            <a:spAutoFit/>
          </a:bodyPr>
          <a:lstStyle/>
          <a:p>
            <a:pPr algn="ct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교만이란</a:t>
            </a:r>
            <a:r>
              <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a:p>
            <a:pPr algn="ct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여호와의 </a:t>
            </a:r>
            <a:r>
              <a:rPr lang="ko-KR" altLang="en-US"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규례와 명령</a:t>
            </a:r>
            <a:r>
              <a:rPr lang="en-US" altLang="ko-KR"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p>
          <a:p>
            <a:pPr algn="ctr"/>
            <a:r>
              <a:rPr lang="ko-KR" altLang="en-US"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교회와의 약속을 멸시하고 </a:t>
            </a: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무시하는 삶을 살아가는 것</a:t>
            </a:r>
            <a:r>
              <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endPar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Tree>
    <p:extLst>
      <p:ext uri="{BB962C8B-B14F-4D97-AF65-F5344CB8AC3E}">
        <p14:creationId xmlns:p14="http://schemas.microsoft.com/office/powerpoint/2010/main" val="24689496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mph" presetSubtype="0" grpId="1"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par>
                                <p:cTn id="20" presetID="47"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603845"/>
            <a:ext cx="8568952" cy="1384995"/>
          </a:xfrm>
          <a:prstGeom prst="rect">
            <a:avLst/>
          </a:prstGeom>
          <a:noFill/>
          <a:ln>
            <a:noFill/>
          </a:ln>
        </p:spPr>
        <p:txBody>
          <a:bodyPr wrap="square" rtlCol="0">
            <a:spAutoFit/>
          </a:bodyPr>
          <a:lstStyle/>
          <a:p>
            <a:pPr algn="ct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교회에 속하고</a:t>
            </a:r>
            <a:endPar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교회를 통해 주시는 </a:t>
            </a: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하나님의 명령과 규례를</a:t>
            </a:r>
            <a:endPar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힘써 지키는</a:t>
            </a: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성도가 되라</a:t>
            </a:r>
            <a:r>
              <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endPar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132856"/>
            <a:ext cx="4876800" cy="3248025"/>
          </a:xfrm>
          <a:prstGeom prst="rect">
            <a:avLst/>
          </a:prstGeom>
        </p:spPr>
      </p:pic>
    </p:spTree>
    <p:extLst>
      <p:ext uri="{BB962C8B-B14F-4D97-AF65-F5344CB8AC3E}">
        <p14:creationId xmlns:p14="http://schemas.microsoft.com/office/powerpoint/2010/main" val="462543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816" y="1700808"/>
            <a:ext cx="8568952" cy="1510771"/>
          </a:xfrm>
          <a:prstGeom prst="rect">
            <a:avLst/>
          </a:prstGeom>
          <a:solidFill>
            <a:schemeClr val="accent3">
              <a:lumMod val="50000"/>
            </a:schemeClr>
          </a:solidFill>
          <a:ln>
            <a:solidFill>
              <a:schemeClr val="accent3">
                <a:lumMod val="75000"/>
              </a:schemeClr>
            </a:solidFill>
          </a:ln>
          <a:effectLst>
            <a:outerShdw blurRad="50800" dist="38100" dir="2700000" algn="tl" rotWithShape="0">
              <a:schemeClr val="bg1">
                <a:lumMod val="65000"/>
                <a:alpha val="73000"/>
              </a:schemeClr>
            </a:outerShdw>
          </a:effectLst>
        </p:spPr>
        <p:txBody>
          <a:bodyPr wrap="square" lIns="144000" tIns="108000" rIns="144000" bIns="108000" rtlCol="0">
            <a:spAutoFit/>
          </a:bodyPr>
          <a:lstStyle/>
          <a:p>
            <a:pPr algn="ct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어떤 상황과 환경속에서도</a:t>
            </a:r>
            <a:endPar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하나님의 말씀을 </a:t>
            </a:r>
            <a:r>
              <a:rPr lang="ko-KR" altLang="en-US"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믿고 그 말씀대로 살아가는 자들은</a:t>
            </a:r>
            <a:endParaRPr lang="en-US" altLang="ko-KR" sz="28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하나님의 </a:t>
            </a:r>
            <a:r>
              <a:rPr lang="ko-KR" altLang="en-US"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보호의 그늘에 </a:t>
            </a: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감추어 주신다</a:t>
            </a:r>
            <a:r>
              <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endPar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4" name="TextBox 3"/>
          <p:cNvSpPr txBox="1"/>
          <p:nvPr/>
        </p:nvSpPr>
        <p:spPr>
          <a:xfrm>
            <a:off x="251520" y="480442"/>
            <a:ext cx="8568952" cy="1200329"/>
          </a:xfrm>
          <a:prstGeom prst="rect">
            <a:avLst/>
          </a:prstGeom>
          <a:noFill/>
        </p:spPr>
        <p:txBody>
          <a:bodyPr wrap="square" rtlCol="0">
            <a:spAutoFit/>
          </a:bodyPr>
          <a:lstStyle/>
          <a:p>
            <a:pPr algn="just"/>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2:3</a:t>
            </a:r>
            <a:r>
              <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너희가 혹시 여호와의 </a:t>
            </a:r>
            <a:r>
              <a:rPr lang="ko-KR" altLang="en-US" sz="24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분노의 날에 숨김을 </a:t>
            </a:r>
            <a:r>
              <a:rPr lang="ko-KR" altLang="en-US" sz="24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얻으리라 </a:t>
            </a:r>
            <a:endParaRPr lang="en-US" altLang="ko-KR" sz="24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just"/>
            <a:r>
              <a:rPr lang="en-US" altLang="ko-KR" sz="2400" b="1"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3</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 </a:t>
            </a:r>
            <a:r>
              <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perhaps you will be sheltered on the day of the LORD'S anger</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endParaRPr lang="ko-KR" altLang="en-US"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Tree>
    <p:extLst>
      <p:ext uri="{BB962C8B-B14F-4D97-AF65-F5344CB8AC3E}">
        <p14:creationId xmlns:p14="http://schemas.microsoft.com/office/powerpoint/2010/main" val="21936345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5"/>
          <p:cNvSpPr>
            <a:spLocks noChangeArrowheads="1"/>
          </p:cNvSpPr>
          <p:nvPr/>
        </p:nvSpPr>
        <p:spPr bwMode="auto">
          <a:xfrm>
            <a:off x="-1" y="0"/>
            <a:ext cx="5022574" cy="549275"/>
          </a:xfrm>
          <a:prstGeom prst="rect">
            <a:avLst/>
          </a:prstGeom>
          <a:gradFill rotWithShape="1">
            <a:gsLst>
              <a:gs pos="0">
                <a:srgbClr val="5C92B5">
                  <a:tint val="43000"/>
                  <a:satMod val="165000"/>
                </a:srgbClr>
              </a:gs>
              <a:gs pos="55000">
                <a:srgbClr val="5C92B5">
                  <a:tint val="83000"/>
                  <a:satMod val="155000"/>
                </a:srgbClr>
              </a:gs>
              <a:gs pos="100000">
                <a:srgbClr val="5C92B5">
                  <a:shade val="85000"/>
                </a:srgbClr>
              </a:gs>
            </a:gsLst>
            <a:path path="circle">
              <a:fillToRect l="-40000" t="-90000" r="140000" b="190000"/>
            </a:path>
          </a:gradFill>
          <a:ln w="9525" cap="flat" cmpd="sng" algn="ctr">
            <a:solidFill>
              <a:srgbClr val="5C92B5"/>
            </a:solidFill>
            <a:prstDash val="solid"/>
            <a:headEnd/>
            <a:tailEnd/>
          </a:ln>
          <a:effectLst>
            <a:outerShdw blurRad="50800" dist="25400" dir="5400000" rotWithShape="0">
              <a:srgbClr val="000000">
                <a:alpha val="45000"/>
              </a:srgbClr>
            </a:outerShdw>
          </a:effectLst>
        </p:spPr>
        <p:txBody>
          <a:bodyPr lIns="0" rIns="0" anchor="ctr"/>
          <a:lstStyle/>
          <a:p>
            <a:pPr marL="342900" indent="-342900" algn="ctr" latinLnBrk="0">
              <a:spcBef>
                <a:spcPct val="20000"/>
              </a:spcBef>
              <a:defRPr/>
            </a:pPr>
            <a:r>
              <a:rPr kumimoji="1" lang="ko-KR" altLang="en-US" sz="2400" b="1" kern="0" dirty="0" smtClean="0">
                <a:solidFill>
                  <a:prstClr val="white"/>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바벨론 부흥의 원인 </a:t>
            </a:r>
            <a:r>
              <a:rPr kumimoji="1" lang="en-US" altLang="ko-KR" sz="2400" b="1" kern="0" dirty="0" smtClean="0">
                <a:solidFill>
                  <a:prstClr val="white"/>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kumimoji="1" lang="ko-KR" altLang="en-US" sz="2400" b="1" kern="0" dirty="0" smtClean="0">
                <a:solidFill>
                  <a:prstClr val="white"/>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하나님의 도구</a:t>
            </a:r>
          </a:p>
        </p:txBody>
      </p:sp>
      <p:pic>
        <p:nvPicPr>
          <p:cNvPr id="116" name="Picture 2" descr="C:\Documents and Settings\Jeremy\My Documents\My Ministry\성경일독학교\지도 증보판\바벨론 왕국.jpg"/>
          <p:cNvPicPr>
            <a:picLocks noChangeAspect="1" noChangeArrowheads="1"/>
          </p:cNvPicPr>
          <p:nvPr/>
        </p:nvPicPr>
        <p:blipFill>
          <a:blip r:embed="rId2" cstate="print"/>
          <a:srcRect/>
          <a:stretch>
            <a:fillRect/>
          </a:stretch>
        </p:blipFill>
        <p:spPr bwMode="auto">
          <a:xfrm>
            <a:off x="251520" y="764704"/>
            <a:ext cx="8568952" cy="5359036"/>
          </a:xfrm>
          <a:prstGeom prst="rect">
            <a:avLst/>
          </a:prstGeom>
          <a:ln>
            <a:noFill/>
          </a:ln>
          <a:effectLst>
            <a:softEdge rad="112500"/>
          </a:effectLst>
        </p:spPr>
      </p:pic>
      <p:sp>
        <p:nvSpPr>
          <p:cNvPr id="120" name="자유형 50"/>
          <p:cNvSpPr/>
          <p:nvPr/>
        </p:nvSpPr>
        <p:spPr>
          <a:xfrm rot="1499907">
            <a:off x="4594334" y="2708432"/>
            <a:ext cx="1336911" cy="70464"/>
          </a:xfrm>
          <a:custGeom>
            <a:avLst/>
            <a:gdLst>
              <a:gd name="connsiteX0" fmla="*/ 1603513 w 1603513"/>
              <a:gd name="connsiteY0" fmla="*/ 117060 h 117060"/>
              <a:gd name="connsiteX1" fmla="*/ 622853 w 1603513"/>
              <a:gd name="connsiteY1" fmla="*/ 11043 h 117060"/>
              <a:gd name="connsiteX2" fmla="*/ 0 w 1603513"/>
              <a:gd name="connsiteY2" fmla="*/ 50799 h 117060"/>
            </a:gdLst>
            <a:ahLst/>
            <a:cxnLst>
              <a:cxn ang="0">
                <a:pos x="connsiteX0" y="connsiteY0"/>
              </a:cxn>
              <a:cxn ang="0">
                <a:pos x="connsiteX1" y="connsiteY1"/>
              </a:cxn>
              <a:cxn ang="0">
                <a:pos x="connsiteX2" y="connsiteY2"/>
              </a:cxn>
            </a:cxnLst>
            <a:rect l="l" t="t" r="r" b="b"/>
            <a:pathLst>
              <a:path w="1603513" h="117060">
                <a:moveTo>
                  <a:pt x="1603513" y="117060"/>
                </a:moveTo>
                <a:cubicBezTo>
                  <a:pt x="1246809" y="69573"/>
                  <a:pt x="890105" y="22087"/>
                  <a:pt x="622853" y="11043"/>
                </a:cubicBezTo>
                <a:cubicBezTo>
                  <a:pt x="355601" y="0"/>
                  <a:pt x="177800" y="25399"/>
                  <a:pt x="0" y="50799"/>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21" name="자유형 50"/>
          <p:cNvSpPr/>
          <p:nvPr/>
        </p:nvSpPr>
        <p:spPr>
          <a:xfrm rot="1859754">
            <a:off x="5141064" y="3267451"/>
            <a:ext cx="1603513" cy="117060"/>
          </a:xfrm>
          <a:custGeom>
            <a:avLst/>
            <a:gdLst>
              <a:gd name="connsiteX0" fmla="*/ 1603513 w 1603513"/>
              <a:gd name="connsiteY0" fmla="*/ 117060 h 117060"/>
              <a:gd name="connsiteX1" fmla="*/ 622853 w 1603513"/>
              <a:gd name="connsiteY1" fmla="*/ 11043 h 117060"/>
              <a:gd name="connsiteX2" fmla="*/ 0 w 1603513"/>
              <a:gd name="connsiteY2" fmla="*/ 50799 h 117060"/>
            </a:gdLst>
            <a:ahLst/>
            <a:cxnLst>
              <a:cxn ang="0">
                <a:pos x="connsiteX0" y="connsiteY0"/>
              </a:cxn>
              <a:cxn ang="0">
                <a:pos x="connsiteX1" y="connsiteY1"/>
              </a:cxn>
              <a:cxn ang="0">
                <a:pos x="connsiteX2" y="connsiteY2"/>
              </a:cxn>
            </a:cxnLst>
            <a:rect l="l" t="t" r="r" b="b"/>
            <a:pathLst>
              <a:path w="1603513" h="117060">
                <a:moveTo>
                  <a:pt x="1603513" y="117060"/>
                </a:moveTo>
                <a:cubicBezTo>
                  <a:pt x="1246809" y="69573"/>
                  <a:pt x="890105" y="22087"/>
                  <a:pt x="622853" y="11043"/>
                </a:cubicBezTo>
                <a:cubicBezTo>
                  <a:pt x="355601" y="0"/>
                  <a:pt x="177800" y="25399"/>
                  <a:pt x="0" y="50799"/>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22" name="자유형 50"/>
          <p:cNvSpPr/>
          <p:nvPr/>
        </p:nvSpPr>
        <p:spPr>
          <a:xfrm rot="1547204">
            <a:off x="4967080" y="3401034"/>
            <a:ext cx="1603513" cy="117060"/>
          </a:xfrm>
          <a:custGeom>
            <a:avLst/>
            <a:gdLst>
              <a:gd name="connsiteX0" fmla="*/ 1603513 w 1603513"/>
              <a:gd name="connsiteY0" fmla="*/ 117060 h 117060"/>
              <a:gd name="connsiteX1" fmla="*/ 622853 w 1603513"/>
              <a:gd name="connsiteY1" fmla="*/ 11043 h 117060"/>
              <a:gd name="connsiteX2" fmla="*/ 0 w 1603513"/>
              <a:gd name="connsiteY2" fmla="*/ 50799 h 117060"/>
            </a:gdLst>
            <a:ahLst/>
            <a:cxnLst>
              <a:cxn ang="0">
                <a:pos x="connsiteX0" y="connsiteY0"/>
              </a:cxn>
              <a:cxn ang="0">
                <a:pos x="connsiteX1" y="connsiteY1"/>
              </a:cxn>
              <a:cxn ang="0">
                <a:pos x="connsiteX2" y="connsiteY2"/>
              </a:cxn>
            </a:cxnLst>
            <a:rect l="l" t="t" r="r" b="b"/>
            <a:pathLst>
              <a:path w="1603513" h="117060">
                <a:moveTo>
                  <a:pt x="1603513" y="117060"/>
                </a:moveTo>
                <a:cubicBezTo>
                  <a:pt x="1246809" y="69573"/>
                  <a:pt x="890105" y="22087"/>
                  <a:pt x="622853" y="11043"/>
                </a:cubicBezTo>
                <a:cubicBezTo>
                  <a:pt x="355601" y="0"/>
                  <a:pt x="177800" y="25399"/>
                  <a:pt x="0" y="50799"/>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23" name="자유형 48"/>
          <p:cNvSpPr/>
          <p:nvPr/>
        </p:nvSpPr>
        <p:spPr>
          <a:xfrm>
            <a:off x="5976730" y="3159765"/>
            <a:ext cx="715618" cy="768626"/>
          </a:xfrm>
          <a:custGeom>
            <a:avLst/>
            <a:gdLst>
              <a:gd name="connsiteX0" fmla="*/ 715618 w 715618"/>
              <a:gd name="connsiteY0" fmla="*/ 768626 h 768626"/>
              <a:gd name="connsiteX1" fmla="*/ 331305 w 715618"/>
              <a:gd name="connsiteY1" fmla="*/ 145773 h 768626"/>
              <a:gd name="connsiteX2" fmla="*/ 0 w 715618"/>
              <a:gd name="connsiteY2" fmla="*/ 0 h 768626"/>
            </a:gdLst>
            <a:ahLst/>
            <a:cxnLst>
              <a:cxn ang="0">
                <a:pos x="connsiteX0" y="connsiteY0"/>
              </a:cxn>
              <a:cxn ang="0">
                <a:pos x="connsiteX1" y="connsiteY1"/>
              </a:cxn>
              <a:cxn ang="0">
                <a:pos x="connsiteX2" y="connsiteY2"/>
              </a:cxn>
            </a:cxnLst>
            <a:rect l="l" t="t" r="r" b="b"/>
            <a:pathLst>
              <a:path w="715618" h="768626">
                <a:moveTo>
                  <a:pt x="715618" y="768626"/>
                </a:moveTo>
                <a:cubicBezTo>
                  <a:pt x="583096" y="521251"/>
                  <a:pt x="450575" y="273877"/>
                  <a:pt x="331305" y="145773"/>
                </a:cubicBezTo>
                <a:cubicBezTo>
                  <a:pt x="212035" y="17669"/>
                  <a:pt x="106017" y="8834"/>
                  <a:pt x="0" y="0"/>
                </a:cubicBezTo>
              </a:path>
            </a:pathLst>
          </a:custGeom>
          <a:ln w="57150">
            <a:solidFill>
              <a:srgbClr val="CC00CC"/>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24" name="자유형 49"/>
          <p:cNvSpPr/>
          <p:nvPr/>
        </p:nvSpPr>
        <p:spPr>
          <a:xfrm>
            <a:off x="5853735" y="2006826"/>
            <a:ext cx="216790" cy="1051254"/>
          </a:xfrm>
          <a:custGeom>
            <a:avLst/>
            <a:gdLst>
              <a:gd name="connsiteX0" fmla="*/ 543339 w 543339"/>
              <a:gd name="connsiteY0" fmla="*/ 1378226 h 1378226"/>
              <a:gd name="connsiteX1" fmla="*/ 159026 w 543339"/>
              <a:gd name="connsiteY1" fmla="*/ 808383 h 1378226"/>
              <a:gd name="connsiteX2" fmla="*/ 0 w 543339"/>
              <a:gd name="connsiteY2" fmla="*/ 0 h 1378226"/>
            </a:gdLst>
            <a:ahLst/>
            <a:cxnLst>
              <a:cxn ang="0">
                <a:pos x="connsiteX0" y="connsiteY0"/>
              </a:cxn>
              <a:cxn ang="0">
                <a:pos x="connsiteX1" y="connsiteY1"/>
              </a:cxn>
              <a:cxn ang="0">
                <a:pos x="connsiteX2" y="connsiteY2"/>
              </a:cxn>
            </a:cxnLst>
            <a:rect l="l" t="t" r="r" b="b"/>
            <a:pathLst>
              <a:path w="543339" h="1378226">
                <a:moveTo>
                  <a:pt x="543339" y="1378226"/>
                </a:moveTo>
                <a:cubicBezTo>
                  <a:pt x="396461" y="1208156"/>
                  <a:pt x="249583" y="1038087"/>
                  <a:pt x="159026" y="808383"/>
                </a:cubicBezTo>
                <a:cubicBezTo>
                  <a:pt x="68470" y="578679"/>
                  <a:pt x="34235" y="289339"/>
                  <a:pt x="0" y="0"/>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26" name="타원 3"/>
          <p:cNvSpPr/>
          <p:nvPr/>
        </p:nvSpPr>
        <p:spPr>
          <a:xfrm rot="2712016">
            <a:off x="7323299" y="2004855"/>
            <a:ext cx="1405572" cy="830312"/>
          </a:xfrm>
          <a:prstGeom prst="ellipse">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b="1" dirty="0" smtClean="0">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메대</a:t>
            </a:r>
            <a:endParaRPr lang="ko-KR" altLang="en-US" b="1" dirty="0">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27" name="타원 4"/>
          <p:cNvSpPr/>
          <p:nvPr/>
        </p:nvSpPr>
        <p:spPr>
          <a:xfrm rot="1907443">
            <a:off x="6384046" y="3791344"/>
            <a:ext cx="703162" cy="518578"/>
          </a:xfrm>
          <a:prstGeom prst="ellipse">
            <a:avLst/>
          </a:prstGeom>
          <a:solidFill>
            <a:srgbClr val="CC33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prstClr val="white"/>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28" name="자유형 51"/>
          <p:cNvSpPr/>
          <p:nvPr/>
        </p:nvSpPr>
        <p:spPr>
          <a:xfrm>
            <a:off x="6135757" y="2078309"/>
            <a:ext cx="1550504" cy="119293"/>
          </a:xfrm>
          <a:custGeom>
            <a:avLst/>
            <a:gdLst>
              <a:gd name="connsiteX0" fmla="*/ 1550504 w 1550504"/>
              <a:gd name="connsiteY0" fmla="*/ 53009 h 53009"/>
              <a:gd name="connsiteX1" fmla="*/ 583095 w 1550504"/>
              <a:gd name="connsiteY1" fmla="*/ 13252 h 53009"/>
              <a:gd name="connsiteX2" fmla="*/ 0 w 1550504"/>
              <a:gd name="connsiteY2" fmla="*/ 0 h 53009"/>
              <a:gd name="connsiteX0" fmla="*/ 1550504 w 1550504"/>
              <a:gd name="connsiteY0" fmla="*/ 53009 h 78578"/>
              <a:gd name="connsiteX1" fmla="*/ 709220 w 1550504"/>
              <a:gd name="connsiteY1" fmla="*/ 76314 h 78578"/>
              <a:gd name="connsiteX2" fmla="*/ 0 w 1550504"/>
              <a:gd name="connsiteY2" fmla="*/ 0 h 78578"/>
              <a:gd name="connsiteX0" fmla="*/ 1550504 w 1550504"/>
              <a:gd name="connsiteY0" fmla="*/ 119293 h 119293"/>
              <a:gd name="connsiteX1" fmla="*/ 709220 w 1550504"/>
              <a:gd name="connsiteY1" fmla="*/ 709 h 119293"/>
              <a:gd name="connsiteX2" fmla="*/ 0 w 1550504"/>
              <a:gd name="connsiteY2" fmla="*/ 66284 h 119293"/>
            </a:gdLst>
            <a:ahLst/>
            <a:cxnLst>
              <a:cxn ang="0">
                <a:pos x="connsiteX0" y="connsiteY0"/>
              </a:cxn>
              <a:cxn ang="0">
                <a:pos x="connsiteX1" y="connsiteY1"/>
              </a:cxn>
              <a:cxn ang="0">
                <a:pos x="connsiteX2" y="connsiteY2"/>
              </a:cxn>
            </a:cxnLst>
            <a:rect l="l" t="t" r="r" b="b"/>
            <a:pathLst>
              <a:path w="1550504" h="119293">
                <a:moveTo>
                  <a:pt x="1550504" y="119293"/>
                </a:moveTo>
                <a:cubicBezTo>
                  <a:pt x="1228034" y="106041"/>
                  <a:pt x="1031690" y="13961"/>
                  <a:pt x="709220" y="709"/>
                </a:cubicBezTo>
                <a:cubicBezTo>
                  <a:pt x="450803" y="-8126"/>
                  <a:pt x="162339" y="68492"/>
                  <a:pt x="0" y="66284"/>
                </a:cubicBezTo>
              </a:path>
            </a:pathLst>
          </a:custGeom>
          <a:ln w="57150">
            <a:solidFill>
              <a:schemeClr val="accent3">
                <a:lumMod val="75000"/>
              </a:schemeClr>
            </a:solidFill>
            <a:headEnd type="none" w="med" len="med"/>
            <a:tailEnd type="triangle" w="med" len="med"/>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29" name="자유형 51"/>
          <p:cNvSpPr/>
          <p:nvPr/>
        </p:nvSpPr>
        <p:spPr>
          <a:xfrm>
            <a:off x="6228184" y="2564905"/>
            <a:ext cx="1550504" cy="109310"/>
          </a:xfrm>
          <a:custGeom>
            <a:avLst/>
            <a:gdLst>
              <a:gd name="connsiteX0" fmla="*/ 1550504 w 1550504"/>
              <a:gd name="connsiteY0" fmla="*/ 53009 h 53009"/>
              <a:gd name="connsiteX1" fmla="*/ 583095 w 1550504"/>
              <a:gd name="connsiteY1" fmla="*/ 13252 h 53009"/>
              <a:gd name="connsiteX2" fmla="*/ 0 w 1550504"/>
              <a:gd name="connsiteY2" fmla="*/ 0 h 53009"/>
              <a:gd name="connsiteX0" fmla="*/ 1550504 w 1550504"/>
              <a:gd name="connsiteY0" fmla="*/ 53009 h 109310"/>
              <a:gd name="connsiteX1" fmla="*/ 630392 w 1550504"/>
              <a:gd name="connsiteY1" fmla="*/ 107845 h 109310"/>
              <a:gd name="connsiteX2" fmla="*/ 0 w 1550504"/>
              <a:gd name="connsiteY2" fmla="*/ 0 h 109310"/>
            </a:gdLst>
            <a:ahLst/>
            <a:cxnLst>
              <a:cxn ang="0">
                <a:pos x="connsiteX0" y="connsiteY0"/>
              </a:cxn>
              <a:cxn ang="0">
                <a:pos x="connsiteX1" y="connsiteY1"/>
              </a:cxn>
              <a:cxn ang="0">
                <a:pos x="connsiteX2" y="connsiteY2"/>
              </a:cxn>
            </a:cxnLst>
            <a:rect l="l" t="t" r="r" b="b"/>
            <a:pathLst>
              <a:path w="1550504" h="109310">
                <a:moveTo>
                  <a:pt x="1550504" y="53009"/>
                </a:moveTo>
                <a:cubicBezTo>
                  <a:pt x="1228034" y="39757"/>
                  <a:pt x="952862" y="121097"/>
                  <a:pt x="630392" y="107845"/>
                </a:cubicBezTo>
                <a:cubicBezTo>
                  <a:pt x="371975" y="99010"/>
                  <a:pt x="162339" y="2208"/>
                  <a:pt x="0" y="0"/>
                </a:cubicBezTo>
              </a:path>
            </a:pathLst>
          </a:custGeom>
          <a:ln w="57150">
            <a:solidFill>
              <a:schemeClr val="accent3">
                <a:lumMod val="75000"/>
              </a:schemeClr>
            </a:solidFill>
            <a:headEnd type="none" w="med" len="med"/>
            <a:tailEnd type="triangle" w="med" len="med"/>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30" name="자유형 51"/>
          <p:cNvSpPr/>
          <p:nvPr/>
        </p:nvSpPr>
        <p:spPr>
          <a:xfrm>
            <a:off x="6070524" y="2436654"/>
            <a:ext cx="1550504" cy="53009"/>
          </a:xfrm>
          <a:custGeom>
            <a:avLst/>
            <a:gdLst>
              <a:gd name="connsiteX0" fmla="*/ 1550504 w 1550504"/>
              <a:gd name="connsiteY0" fmla="*/ 53009 h 53009"/>
              <a:gd name="connsiteX1" fmla="*/ 583095 w 1550504"/>
              <a:gd name="connsiteY1" fmla="*/ 13252 h 53009"/>
              <a:gd name="connsiteX2" fmla="*/ 0 w 1550504"/>
              <a:gd name="connsiteY2" fmla="*/ 0 h 53009"/>
            </a:gdLst>
            <a:ahLst/>
            <a:cxnLst>
              <a:cxn ang="0">
                <a:pos x="connsiteX0" y="connsiteY0"/>
              </a:cxn>
              <a:cxn ang="0">
                <a:pos x="connsiteX1" y="connsiteY1"/>
              </a:cxn>
              <a:cxn ang="0">
                <a:pos x="connsiteX2" y="connsiteY2"/>
              </a:cxn>
            </a:cxnLst>
            <a:rect l="l" t="t" r="r" b="b"/>
            <a:pathLst>
              <a:path w="1550504" h="53009">
                <a:moveTo>
                  <a:pt x="1550504" y="53009"/>
                </a:moveTo>
                <a:lnTo>
                  <a:pt x="583095" y="13252"/>
                </a:lnTo>
                <a:cubicBezTo>
                  <a:pt x="324678" y="4417"/>
                  <a:pt x="162339" y="2208"/>
                  <a:pt x="0" y="0"/>
                </a:cubicBezTo>
              </a:path>
            </a:pathLst>
          </a:custGeom>
          <a:ln w="57150">
            <a:solidFill>
              <a:schemeClr val="accent3">
                <a:lumMod val="75000"/>
              </a:schemeClr>
            </a:solidFill>
            <a:headEnd type="none" w="med" len="med"/>
            <a:tailEnd type="triangle" w="med" len="med"/>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0" name="Oval 19"/>
          <p:cNvSpPr/>
          <p:nvPr/>
        </p:nvSpPr>
        <p:spPr>
          <a:xfrm>
            <a:off x="4788024" y="1435877"/>
            <a:ext cx="1512168" cy="1404156"/>
          </a:xfrm>
          <a:prstGeom prst="ellipse">
            <a:avLst/>
          </a:prstGeom>
          <a:solidFill>
            <a:schemeClr val="accent5">
              <a:lumMod val="40000"/>
              <a:lumOff val="60000"/>
              <a:alpha val="38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ko-KR" altLang="en-US" sz="105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앗수르</a:t>
            </a:r>
            <a:r>
              <a:rPr lang="en-US" altLang="ko-KR" sz="1050" b="1" dirty="0" err="1"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Asshur</a:t>
            </a:r>
            <a:endParaRPr lang="en-US" altLang="ko-KR" sz="105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b="1" dirty="0" smtClean="0">
                <a:solidFill>
                  <a:srgbClr val="0000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앗시리아</a:t>
            </a:r>
            <a:endParaRPr lang="en-US" altLang="ko-KR" b="1" dirty="0" smtClean="0">
              <a:solidFill>
                <a:srgbClr val="0000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en-US"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Assyria</a:t>
            </a:r>
          </a:p>
        </p:txBody>
      </p:sp>
      <p:sp>
        <p:nvSpPr>
          <p:cNvPr id="21" name="Oval 20"/>
          <p:cNvSpPr/>
          <p:nvPr/>
        </p:nvSpPr>
        <p:spPr>
          <a:xfrm>
            <a:off x="6049989" y="2780928"/>
            <a:ext cx="2266427" cy="2117114"/>
          </a:xfrm>
          <a:prstGeom prst="ellipse">
            <a:avLst/>
          </a:prstGeom>
          <a:solidFill>
            <a:schemeClr val="accent6">
              <a:lumMod val="60000"/>
              <a:lumOff val="40000"/>
              <a:alpha val="37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ko-KR" altLang="en-US" sz="120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니므롯 </a:t>
            </a:r>
            <a:r>
              <a:rPr lang="en-US" altLang="ko-KR" sz="120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Nimrod</a:t>
            </a:r>
          </a:p>
          <a:p>
            <a:pPr algn="ctr"/>
            <a:r>
              <a:rPr lang="ko-KR" altLang="en-US" sz="2400" b="1" dirty="0" smtClean="0">
                <a:solidFill>
                  <a:srgbClr val="0000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바벨론</a:t>
            </a:r>
            <a:endParaRPr lang="en-US" altLang="ko-KR" sz="2400" b="1" dirty="0" smtClean="0">
              <a:solidFill>
                <a:srgbClr val="0000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en-US" sz="240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Babylon</a:t>
            </a:r>
          </a:p>
        </p:txBody>
      </p:sp>
      <p:sp>
        <p:nvSpPr>
          <p:cNvPr id="117" name="자유형 50"/>
          <p:cNvSpPr/>
          <p:nvPr/>
        </p:nvSpPr>
        <p:spPr>
          <a:xfrm>
            <a:off x="4068417" y="1916832"/>
            <a:ext cx="1603513" cy="117060"/>
          </a:xfrm>
          <a:custGeom>
            <a:avLst/>
            <a:gdLst>
              <a:gd name="connsiteX0" fmla="*/ 1603513 w 1603513"/>
              <a:gd name="connsiteY0" fmla="*/ 117060 h 117060"/>
              <a:gd name="connsiteX1" fmla="*/ 622853 w 1603513"/>
              <a:gd name="connsiteY1" fmla="*/ 11043 h 117060"/>
              <a:gd name="connsiteX2" fmla="*/ 0 w 1603513"/>
              <a:gd name="connsiteY2" fmla="*/ 50799 h 117060"/>
            </a:gdLst>
            <a:ahLst/>
            <a:cxnLst>
              <a:cxn ang="0">
                <a:pos x="connsiteX0" y="connsiteY0"/>
              </a:cxn>
              <a:cxn ang="0">
                <a:pos x="connsiteX1" y="connsiteY1"/>
              </a:cxn>
              <a:cxn ang="0">
                <a:pos x="connsiteX2" y="connsiteY2"/>
              </a:cxn>
            </a:cxnLst>
            <a:rect l="l" t="t" r="r" b="b"/>
            <a:pathLst>
              <a:path w="1603513" h="117060">
                <a:moveTo>
                  <a:pt x="1603513" y="117060"/>
                </a:moveTo>
                <a:cubicBezTo>
                  <a:pt x="1246809" y="69573"/>
                  <a:pt x="890105" y="22087"/>
                  <a:pt x="622853" y="11043"/>
                </a:cubicBezTo>
                <a:cubicBezTo>
                  <a:pt x="355601" y="0"/>
                  <a:pt x="177800" y="25399"/>
                  <a:pt x="0" y="50799"/>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18" name="자유형 50"/>
          <p:cNvSpPr/>
          <p:nvPr/>
        </p:nvSpPr>
        <p:spPr>
          <a:xfrm>
            <a:off x="4220817" y="2087804"/>
            <a:ext cx="1603513" cy="117060"/>
          </a:xfrm>
          <a:custGeom>
            <a:avLst/>
            <a:gdLst>
              <a:gd name="connsiteX0" fmla="*/ 1603513 w 1603513"/>
              <a:gd name="connsiteY0" fmla="*/ 117060 h 117060"/>
              <a:gd name="connsiteX1" fmla="*/ 622853 w 1603513"/>
              <a:gd name="connsiteY1" fmla="*/ 11043 h 117060"/>
              <a:gd name="connsiteX2" fmla="*/ 0 w 1603513"/>
              <a:gd name="connsiteY2" fmla="*/ 50799 h 117060"/>
            </a:gdLst>
            <a:ahLst/>
            <a:cxnLst>
              <a:cxn ang="0">
                <a:pos x="connsiteX0" y="connsiteY0"/>
              </a:cxn>
              <a:cxn ang="0">
                <a:pos x="connsiteX1" y="connsiteY1"/>
              </a:cxn>
              <a:cxn ang="0">
                <a:pos x="connsiteX2" y="connsiteY2"/>
              </a:cxn>
            </a:cxnLst>
            <a:rect l="l" t="t" r="r" b="b"/>
            <a:pathLst>
              <a:path w="1603513" h="117060">
                <a:moveTo>
                  <a:pt x="1603513" y="117060"/>
                </a:moveTo>
                <a:cubicBezTo>
                  <a:pt x="1246809" y="69573"/>
                  <a:pt x="890105" y="22087"/>
                  <a:pt x="622853" y="11043"/>
                </a:cubicBezTo>
                <a:cubicBezTo>
                  <a:pt x="355601" y="0"/>
                  <a:pt x="177800" y="25399"/>
                  <a:pt x="0" y="50799"/>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19" name="자유형 50"/>
          <p:cNvSpPr/>
          <p:nvPr/>
        </p:nvSpPr>
        <p:spPr>
          <a:xfrm rot="1017062">
            <a:off x="4338208" y="2504663"/>
            <a:ext cx="1603513" cy="117060"/>
          </a:xfrm>
          <a:custGeom>
            <a:avLst/>
            <a:gdLst>
              <a:gd name="connsiteX0" fmla="*/ 1603513 w 1603513"/>
              <a:gd name="connsiteY0" fmla="*/ 117060 h 117060"/>
              <a:gd name="connsiteX1" fmla="*/ 622853 w 1603513"/>
              <a:gd name="connsiteY1" fmla="*/ 11043 h 117060"/>
              <a:gd name="connsiteX2" fmla="*/ 0 w 1603513"/>
              <a:gd name="connsiteY2" fmla="*/ 50799 h 117060"/>
            </a:gdLst>
            <a:ahLst/>
            <a:cxnLst>
              <a:cxn ang="0">
                <a:pos x="connsiteX0" y="connsiteY0"/>
              </a:cxn>
              <a:cxn ang="0">
                <a:pos x="connsiteX1" y="connsiteY1"/>
              </a:cxn>
              <a:cxn ang="0">
                <a:pos x="connsiteX2" y="connsiteY2"/>
              </a:cxn>
            </a:cxnLst>
            <a:rect l="l" t="t" r="r" b="b"/>
            <a:pathLst>
              <a:path w="1603513" h="117060">
                <a:moveTo>
                  <a:pt x="1603513" y="117060"/>
                </a:moveTo>
                <a:cubicBezTo>
                  <a:pt x="1246809" y="69573"/>
                  <a:pt x="890105" y="22087"/>
                  <a:pt x="622853" y="11043"/>
                </a:cubicBezTo>
                <a:cubicBezTo>
                  <a:pt x="355601" y="0"/>
                  <a:pt x="177800" y="25399"/>
                  <a:pt x="0" y="50799"/>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25" name="자유형 50"/>
          <p:cNvSpPr/>
          <p:nvPr/>
        </p:nvSpPr>
        <p:spPr>
          <a:xfrm rot="21282186">
            <a:off x="4141932" y="1653998"/>
            <a:ext cx="1603513" cy="117060"/>
          </a:xfrm>
          <a:custGeom>
            <a:avLst/>
            <a:gdLst>
              <a:gd name="connsiteX0" fmla="*/ 1603513 w 1603513"/>
              <a:gd name="connsiteY0" fmla="*/ 117060 h 117060"/>
              <a:gd name="connsiteX1" fmla="*/ 622853 w 1603513"/>
              <a:gd name="connsiteY1" fmla="*/ 11043 h 117060"/>
              <a:gd name="connsiteX2" fmla="*/ 0 w 1603513"/>
              <a:gd name="connsiteY2" fmla="*/ 50799 h 117060"/>
            </a:gdLst>
            <a:ahLst/>
            <a:cxnLst>
              <a:cxn ang="0">
                <a:pos x="connsiteX0" y="connsiteY0"/>
              </a:cxn>
              <a:cxn ang="0">
                <a:pos x="connsiteX1" y="connsiteY1"/>
              </a:cxn>
              <a:cxn ang="0">
                <a:pos x="connsiteX2" y="connsiteY2"/>
              </a:cxn>
            </a:cxnLst>
            <a:rect l="l" t="t" r="r" b="b"/>
            <a:pathLst>
              <a:path w="1603513" h="117060">
                <a:moveTo>
                  <a:pt x="1603513" y="117060"/>
                </a:moveTo>
                <a:cubicBezTo>
                  <a:pt x="1246809" y="69573"/>
                  <a:pt x="890105" y="22087"/>
                  <a:pt x="622853" y="11043"/>
                </a:cubicBezTo>
                <a:cubicBezTo>
                  <a:pt x="355601" y="0"/>
                  <a:pt x="177800" y="25399"/>
                  <a:pt x="0" y="50799"/>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9" name="TextBox 18"/>
          <p:cNvSpPr txBox="1"/>
          <p:nvPr/>
        </p:nvSpPr>
        <p:spPr>
          <a:xfrm>
            <a:off x="184110" y="3032029"/>
            <a:ext cx="8708370" cy="2557211"/>
          </a:xfrm>
          <a:prstGeom prst="rect">
            <a:avLst/>
          </a:prstGeom>
          <a:solidFill>
            <a:schemeClr val="tx2">
              <a:lumMod val="50000"/>
            </a:schemeClr>
          </a:solidFill>
          <a:ln>
            <a:solidFill>
              <a:schemeClr val="bg2">
                <a:lumMod val="75000"/>
              </a:schemeClr>
            </a:solidFill>
          </a:ln>
          <a:effectLst>
            <a:outerShdw blurRad="50800" dist="50800" dir="2700000" algn="tl" rotWithShape="0">
              <a:schemeClr val="bg1">
                <a:lumMod val="85000"/>
                <a:alpha val="95000"/>
              </a:schemeClr>
            </a:outerShdw>
          </a:effectLst>
        </p:spPr>
        <p:txBody>
          <a:bodyPr wrap="square" lIns="144000" tIns="108000" rIns="144000" bIns="108000" rtlCol="0">
            <a:spAutoFit/>
          </a:bodyPr>
          <a:lstStyle/>
          <a:p>
            <a:pPr algn="just"/>
            <a:r>
              <a:rPr lang="ko-KR" altLang="en-US"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하나님의 성 예루살렘이 심판을 받는 이유</a:t>
            </a:r>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a:p>
            <a:pPr algn="just"/>
            <a:endParaRPr lang="en-US" altLang="ko-KR" sz="8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just"/>
            <a:r>
              <a:rPr lang="ko-KR" altLang="en-US" sz="20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렘 </a:t>
            </a:r>
            <a:r>
              <a:rPr lang="en-US" altLang="ko-KR" sz="20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5:1</a:t>
            </a:r>
            <a:r>
              <a:rPr lang="en-US" altLang="ko-KR" sz="20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0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너희는 예루살렘 거리로 빨리 다니며 그 넓은 거리에서 찾아보고 알라 너희가 만일 정의를 행하며 진리를 구하는 자를 </a:t>
            </a:r>
            <a:r>
              <a:rPr lang="ko-KR" altLang="en-US" sz="20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한 사람이라도 찾으면 </a:t>
            </a:r>
            <a:r>
              <a:rPr lang="ko-KR" altLang="en-US" sz="20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내가 이 성읍을 </a:t>
            </a:r>
            <a:r>
              <a:rPr lang="ko-KR" altLang="en-US" sz="20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용서하리라 </a:t>
            </a:r>
            <a:r>
              <a:rPr lang="en-US" altLang="ko-KR" sz="2000" b="1"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a:t>
            </a:r>
            <a:r>
              <a:rPr lang="en-US" altLang="ko-KR" sz="20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0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"Go up and down the streets of Jerusalem, look around and consider, search through her squares. If you can find but one person who deals honestly and seeks the truth, I will forgive this city</a:t>
            </a:r>
            <a:r>
              <a:rPr lang="en-US" altLang="ko-KR" sz="20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endParaRPr lang="en-US" altLang="ko-KR" sz="20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Tree>
    <p:extLst>
      <p:ext uri="{BB962C8B-B14F-4D97-AF65-F5344CB8AC3E}">
        <p14:creationId xmlns:p14="http://schemas.microsoft.com/office/powerpoint/2010/main" val="3455011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126"/>
                                        </p:tgtEl>
                                        <p:attrNameLst>
                                          <p:attrName>style.visibility</p:attrName>
                                        </p:attrNameLst>
                                      </p:cBhvr>
                                      <p:to>
                                        <p:strVal val="visible"/>
                                      </p:to>
                                    </p:set>
                                    <p:anim calcmode="lin" valueType="num">
                                      <p:cBhvr>
                                        <p:cTn id="21" dur="500" fill="hold"/>
                                        <p:tgtEl>
                                          <p:spTgt spid="126"/>
                                        </p:tgtEl>
                                        <p:attrNameLst>
                                          <p:attrName>ppt_w</p:attrName>
                                        </p:attrNameLst>
                                      </p:cBhvr>
                                      <p:tavLst>
                                        <p:tav tm="0">
                                          <p:val>
                                            <p:fltVal val="0"/>
                                          </p:val>
                                        </p:tav>
                                        <p:tav tm="100000">
                                          <p:val>
                                            <p:strVal val="#ppt_w"/>
                                          </p:val>
                                        </p:tav>
                                      </p:tavLst>
                                    </p:anim>
                                    <p:anim calcmode="lin" valueType="num">
                                      <p:cBhvr>
                                        <p:cTn id="22" dur="500" fill="hold"/>
                                        <p:tgtEl>
                                          <p:spTgt spid="126"/>
                                        </p:tgtEl>
                                        <p:attrNameLst>
                                          <p:attrName>ppt_h</p:attrName>
                                        </p:attrNameLst>
                                      </p:cBhvr>
                                      <p:tavLst>
                                        <p:tav tm="0">
                                          <p:val>
                                            <p:fltVal val="0"/>
                                          </p:val>
                                        </p:tav>
                                        <p:tav tm="100000">
                                          <p:val>
                                            <p:strVal val="#ppt_h"/>
                                          </p:val>
                                        </p:tav>
                                      </p:tavLst>
                                    </p:anim>
                                    <p:animEffect transition="in" filter="fade">
                                      <p:cBhvr>
                                        <p:cTn id="23" dur="500"/>
                                        <p:tgtEl>
                                          <p:spTgt spid="12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wipe(down)">
                                      <p:cBhvr>
                                        <p:cTn id="26" dur="500"/>
                                        <p:tgtEl>
                                          <p:spTgt spid="123"/>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21"/>
                                        </p:tgtEl>
                                        <p:attrNameLst>
                                          <p:attrName>style.visibility</p:attrName>
                                        </p:attrNameLst>
                                      </p:cBhvr>
                                      <p:to>
                                        <p:strVal val="visible"/>
                                      </p:to>
                                    </p:set>
                                    <p:animEffect transition="in" filter="wipe(right)">
                                      <p:cBhvr>
                                        <p:cTn id="29" dur="500"/>
                                        <p:tgtEl>
                                          <p:spTgt spid="12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22"/>
                                        </p:tgtEl>
                                        <p:attrNameLst>
                                          <p:attrName>style.visibility</p:attrName>
                                        </p:attrNameLst>
                                      </p:cBhvr>
                                      <p:to>
                                        <p:strVal val="visible"/>
                                      </p:to>
                                    </p:set>
                                    <p:animEffect transition="in" filter="wipe(right)">
                                      <p:cBhvr>
                                        <p:cTn id="32" dur="500"/>
                                        <p:tgtEl>
                                          <p:spTgt spid="122"/>
                                        </p:tgtEl>
                                      </p:cBhvr>
                                    </p:animEffect>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124"/>
                                        </p:tgtEl>
                                        <p:attrNameLst>
                                          <p:attrName>style.visibility</p:attrName>
                                        </p:attrNameLst>
                                      </p:cBhvr>
                                      <p:to>
                                        <p:strVal val="visible"/>
                                      </p:to>
                                    </p:set>
                                    <p:animEffect transition="in" filter="wipe(down)">
                                      <p:cBhvr>
                                        <p:cTn id="36" dur="500"/>
                                        <p:tgtEl>
                                          <p:spTgt spid="124"/>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30"/>
                                        </p:tgtEl>
                                        <p:attrNameLst>
                                          <p:attrName>style.visibility</p:attrName>
                                        </p:attrNameLst>
                                      </p:cBhvr>
                                      <p:to>
                                        <p:strVal val="visible"/>
                                      </p:to>
                                    </p:set>
                                    <p:animEffect transition="in" filter="wipe(right)">
                                      <p:cBhvr>
                                        <p:cTn id="39" dur="500"/>
                                        <p:tgtEl>
                                          <p:spTgt spid="130"/>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wipe(right)">
                                      <p:cBhvr>
                                        <p:cTn id="42" dur="500"/>
                                        <p:tgtEl>
                                          <p:spTgt spid="128"/>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129"/>
                                        </p:tgtEl>
                                        <p:attrNameLst>
                                          <p:attrName>style.visibility</p:attrName>
                                        </p:attrNameLst>
                                      </p:cBhvr>
                                      <p:to>
                                        <p:strVal val="visible"/>
                                      </p:to>
                                    </p:set>
                                    <p:animEffect transition="in" filter="wipe(right)">
                                      <p:cBhvr>
                                        <p:cTn id="45" dur="500"/>
                                        <p:tgtEl>
                                          <p:spTgt spid="129"/>
                                        </p:tgtEl>
                                      </p:cBhvr>
                                    </p:animEffect>
                                  </p:childTnLst>
                                </p:cTn>
                              </p:par>
                            </p:childTnLst>
                          </p:cTn>
                        </p:par>
                        <p:par>
                          <p:cTn id="46" fill="hold">
                            <p:stCondLst>
                              <p:cond delay="2500"/>
                            </p:stCondLst>
                            <p:childTnLst>
                              <p:par>
                                <p:cTn id="47" presetID="42" presetClass="path" presetSubtype="0" accel="50000" decel="50000" fill="hold" grpId="1" nodeType="afterEffect">
                                  <p:stCondLst>
                                    <p:cond delay="0"/>
                                  </p:stCondLst>
                                  <p:childTnLst>
                                    <p:animMotion origin="layout" path="M 0 4.15356E-6 L -0.16146 -0.02151 " pathEditMode="relative" rAng="0" ptsTypes="AA">
                                      <p:cBhvr>
                                        <p:cTn id="48" dur="2000" fill="hold"/>
                                        <p:tgtEl>
                                          <p:spTgt spid="20"/>
                                        </p:tgtEl>
                                        <p:attrNameLst>
                                          <p:attrName>ppt_x</p:attrName>
                                          <p:attrName>ppt_y</p:attrName>
                                        </p:attrNameLst>
                                      </p:cBhvr>
                                      <p:rCtr x="-8073" y="-1087"/>
                                    </p:animMotion>
                                  </p:childTnLst>
                                </p:cTn>
                              </p:par>
                            </p:childTnLst>
                          </p:cTn>
                        </p:par>
                        <p:par>
                          <p:cTn id="49" fill="hold">
                            <p:stCondLst>
                              <p:cond delay="4500"/>
                            </p:stCondLst>
                            <p:childTnLst>
                              <p:par>
                                <p:cTn id="50" presetID="22" presetClass="entr" presetSubtype="2" fill="hold" grpId="0" nodeType="afterEffect">
                                  <p:stCondLst>
                                    <p:cond delay="0"/>
                                  </p:stCondLst>
                                  <p:childTnLst>
                                    <p:set>
                                      <p:cBhvr>
                                        <p:cTn id="51" dur="1" fill="hold">
                                          <p:stCondLst>
                                            <p:cond delay="0"/>
                                          </p:stCondLst>
                                        </p:cTn>
                                        <p:tgtEl>
                                          <p:spTgt spid="117"/>
                                        </p:tgtEl>
                                        <p:attrNameLst>
                                          <p:attrName>style.visibility</p:attrName>
                                        </p:attrNameLst>
                                      </p:cBhvr>
                                      <p:to>
                                        <p:strVal val="visible"/>
                                      </p:to>
                                    </p:set>
                                    <p:animEffect transition="in" filter="wipe(right)">
                                      <p:cBhvr>
                                        <p:cTn id="52" dur="500"/>
                                        <p:tgtEl>
                                          <p:spTgt spid="117"/>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right)">
                                      <p:cBhvr>
                                        <p:cTn id="55" dur="500"/>
                                        <p:tgtEl>
                                          <p:spTgt spid="120"/>
                                        </p:tgtEl>
                                      </p:cBhvr>
                                    </p:animEffect>
                                  </p:childTnLst>
                                </p:cTn>
                              </p:par>
                            </p:childTnLst>
                          </p:cTn>
                        </p:par>
                        <p:par>
                          <p:cTn id="56" fill="hold">
                            <p:stCondLst>
                              <p:cond delay="5000"/>
                            </p:stCondLst>
                            <p:childTnLst>
                              <p:par>
                                <p:cTn id="57" presetID="22" presetClass="entr" presetSubtype="2" fill="hold" grpId="0" nodeType="afterEffect">
                                  <p:stCondLst>
                                    <p:cond delay="0"/>
                                  </p:stCondLst>
                                  <p:childTnLst>
                                    <p:set>
                                      <p:cBhvr>
                                        <p:cTn id="58" dur="1" fill="hold">
                                          <p:stCondLst>
                                            <p:cond delay="0"/>
                                          </p:stCondLst>
                                        </p:cTn>
                                        <p:tgtEl>
                                          <p:spTgt spid="118"/>
                                        </p:tgtEl>
                                        <p:attrNameLst>
                                          <p:attrName>style.visibility</p:attrName>
                                        </p:attrNameLst>
                                      </p:cBhvr>
                                      <p:to>
                                        <p:strVal val="visible"/>
                                      </p:to>
                                    </p:set>
                                    <p:animEffect transition="in" filter="wipe(right)">
                                      <p:cBhvr>
                                        <p:cTn id="59" dur="500"/>
                                        <p:tgtEl>
                                          <p:spTgt spid="118"/>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119"/>
                                        </p:tgtEl>
                                        <p:attrNameLst>
                                          <p:attrName>style.visibility</p:attrName>
                                        </p:attrNameLst>
                                      </p:cBhvr>
                                      <p:to>
                                        <p:strVal val="visible"/>
                                      </p:to>
                                    </p:set>
                                    <p:animEffect transition="in" filter="wipe(right)">
                                      <p:cBhvr>
                                        <p:cTn id="62" dur="500"/>
                                        <p:tgtEl>
                                          <p:spTgt spid="119"/>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125"/>
                                        </p:tgtEl>
                                        <p:attrNameLst>
                                          <p:attrName>style.visibility</p:attrName>
                                        </p:attrNameLst>
                                      </p:cBhvr>
                                      <p:to>
                                        <p:strVal val="visible"/>
                                      </p:to>
                                    </p:set>
                                    <p:animEffect transition="in" filter="wipe(right)">
                                      <p:cBhvr>
                                        <p:cTn id="65" dur="500"/>
                                        <p:tgtEl>
                                          <p:spTgt spid="125"/>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animBg="1"/>
      <p:bldP spid="124" grpId="0" animBg="1"/>
      <p:bldP spid="126" grpId="0" animBg="1"/>
      <p:bldP spid="127" grpId="0" animBg="1"/>
      <p:bldP spid="128" grpId="0" animBg="1"/>
      <p:bldP spid="129" grpId="0" animBg="1"/>
      <p:bldP spid="130" grpId="0" animBg="1"/>
      <p:bldP spid="20" grpId="0" animBg="1"/>
      <p:bldP spid="20" grpId="1" animBg="1"/>
      <p:bldP spid="21" grpId="0" animBg="1"/>
      <p:bldP spid="117" grpId="0" animBg="1"/>
      <p:bldP spid="118" grpId="0" animBg="1"/>
      <p:bldP spid="119" grpId="0" animBg="1"/>
      <p:bldP spid="125"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직사각형 79"/>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pic>
        <p:nvPicPr>
          <p:cNvPr id="1026" name="Picture 2" descr="C:\Documents and Settings\Jeremy\My Documents\My Ministry\성경일독학교\지도 증보판\바벨론 왕국.jpg"/>
          <p:cNvPicPr>
            <a:picLocks noChangeAspect="1" noChangeArrowheads="1"/>
          </p:cNvPicPr>
          <p:nvPr/>
        </p:nvPicPr>
        <p:blipFill>
          <a:blip r:embed="rId2" cstate="print"/>
          <a:srcRect/>
          <a:stretch>
            <a:fillRect/>
          </a:stretch>
        </p:blipFill>
        <p:spPr bwMode="auto">
          <a:xfrm>
            <a:off x="251520" y="764704"/>
            <a:ext cx="8568952" cy="5359036"/>
          </a:xfrm>
          <a:prstGeom prst="rect">
            <a:avLst/>
          </a:prstGeom>
          <a:ln>
            <a:noFill/>
          </a:ln>
          <a:effectLst>
            <a:softEdge rad="112500"/>
          </a:effectLst>
        </p:spPr>
      </p:pic>
      <p:sp>
        <p:nvSpPr>
          <p:cNvPr id="3" name="타원 2"/>
          <p:cNvSpPr/>
          <p:nvPr/>
        </p:nvSpPr>
        <p:spPr>
          <a:xfrm rot="18963533">
            <a:off x="5723354" y="1838952"/>
            <a:ext cx="326601" cy="337070"/>
          </a:xfrm>
          <a:prstGeom prst="ellipse">
            <a:avLst/>
          </a:prstGeom>
          <a:solidFill>
            <a:srgbClr val="CC33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prstClr val="white"/>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4" name="타원 3"/>
          <p:cNvSpPr/>
          <p:nvPr/>
        </p:nvSpPr>
        <p:spPr>
          <a:xfrm rot="2712016">
            <a:off x="7323299" y="2004855"/>
            <a:ext cx="1405572" cy="830312"/>
          </a:xfrm>
          <a:prstGeom prst="ellipse">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b="1" dirty="0" smtClean="0">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메대</a:t>
            </a:r>
            <a:endParaRPr lang="ko-KR" altLang="en-US" b="1" dirty="0">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5" name="타원 4"/>
          <p:cNvSpPr/>
          <p:nvPr/>
        </p:nvSpPr>
        <p:spPr>
          <a:xfrm rot="1907443">
            <a:off x="6384046" y="3791344"/>
            <a:ext cx="703162" cy="518578"/>
          </a:xfrm>
          <a:prstGeom prst="ellipse">
            <a:avLst/>
          </a:prstGeom>
          <a:solidFill>
            <a:srgbClr val="CC33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prstClr val="white"/>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grpSp>
        <p:nvGrpSpPr>
          <p:cNvPr id="2" name="그룹 53"/>
          <p:cNvGrpSpPr/>
          <p:nvPr/>
        </p:nvGrpSpPr>
        <p:grpSpPr>
          <a:xfrm flipH="1">
            <a:off x="1256816" y="4111287"/>
            <a:ext cx="1265050" cy="706878"/>
            <a:chOff x="12208970" y="3373103"/>
            <a:chExt cx="1145433" cy="698044"/>
          </a:xfrm>
        </p:grpSpPr>
        <p:cxnSp>
          <p:nvCxnSpPr>
            <p:cNvPr id="7" name="직선 연결선 6"/>
            <p:cNvCxnSpPr/>
            <p:nvPr/>
          </p:nvCxnSpPr>
          <p:spPr bwMode="auto">
            <a:xfrm flipV="1">
              <a:off x="12208970" y="3655283"/>
              <a:ext cx="268666" cy="415864"/>
            </a:xfrm>
            <a:prstGeom prst="line">
              <a:avLst/>
            </a:prstGeom>
            <a:solidFill>
              <a:schemeClr val="accent1"/>
            </a:solidFill>
            <a:ln w="12700" cap="flat" cmpd="sng" algn="ctr">
              <a:solidFill>
                <a:schemeClr val="tx1"/>
              </a:solidFill>
              <a:prstDash val="solid"/>
              <a:round/>
              <a:headEnd type="oval" w="med" len="med"/>
              <a:tailEnd type="oval" w="med" len="med"/>
            </a:ln>
            <a:effectLst/>
          </p:spPr>
        </p:cxnSp>
        <p:sp>
          <p:nvSpPr>
            <p:cNvPr id="8" name="Rectangle 37"/>
            <p:cNvSpPr>
              <a:spLocks noChangeArrowheads="1"/>
            </p:cNvSpPr>
            <p:nvPr/>
          </p:nvSpPr>
          <p:spPr bwMode="auto">
            <a:xfrm>
              <a:off x="12477636" y="3373103"/>
              <a:ext cx="876767" cy="282180"/>
            </a:xfrm>
            <a:prstGeom prst="rect">
              <a:avLst/>
            </a:prstGeom>
            <a:solidFill>
              <a:srgbClr val="FFFF99"/>
            </a:solidFill>
            <a:ln w="28575">
              <a:solidFill>
                <a:srgbClr val="FF9933"/>
              </a:solidFill>
              <a:miter lim="800000"/>
              <a:headEnd/>
              <a:tailEnd/>
            </a:ln>
            <a:effectLst>
              <a:outerShdw dist="38100" dir="2700000" algn="tl" rotWithShape="0">
                <a:srgbClr val="000000">
                  <a:alpha val="39999"/>
                </a:srgbClr>
              </a:outerShdw>
            </a:effectLst>
          </p:spPr>
          <p:txBody>
            <a:bodyPr anchor="ctr" anchorCtr="0"/>
            <a:lstStyle/>
            <a:p>
              <a:pPr marL="342900" indent="-342900" algn="ctr" fontAlgn="base">
                <a:lnSpc>
                  <a:spcPct val="80000"/>
                </a:lnSpc>
                <a:spcAft>
                  <a:spcPct val="0"/>
                </a:spcAft>
              </a:pPr>
              <a:r>
                <a:rPr kumimoji="1" lang="ko-KR" altLang="en-US" sz="1600" b="1" dirty="0"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예루살렘</a:t>
              </a:r>
              <a:endParaRPr kumimoji="1" lang="en-US" altLang="ko-KR" sz="1600" b="1" dirty="0"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grpSp>
      <p:grpSp>
        <p:nvGrpSpPr>
          <p:cNvPr id="6" name="그룹 53"/>
          <p:cNvGrpSpPr/>
          <p:nvPr/>
        </p:nvGrpSpPr>
        <p:grpSpPr>
          <a:xfrm>
            <a:off x="4716017" y="1484784"/>
            <a:ext cx="1152126" cy="432048"/>
            <a:chOff x="8529958" y="4888649"/>
            <a:chExt cx="1312932" cy="426648"/>
          </a:xfrm>
        </p:grpSpPr>
        <p:cxnSp>
          <p:nvCxnSpPr>
            <p:cNvPr id="13" name="직선 연결선 12"/>
            <p:cNvCxnSpPr>
              <a:endCxn id="14" idx="3"/>
            </p:cNvCxnSpPr>
            <p:nvPr/>
          </p:nvCxnSpPr>
          <p:spPr bwMode="auto">
            <a:xfrm rot="10800000">
              <a:off x="9406726" y="5029739"/>
              <a:ext cx="436164" cy="285558"/>
            </a:xfrm>
            <a:prstGeom prst="line">
              <a:avLst/>
            </a:prstGeom>
            <a:solidFill>
              <a:schemeClr val="accent1"/>
            </a:solidFill>
            <a:ln w="12700" cap="flat" cmpd="sng" algn="ctr">
              <a:solidFill>
                <a:schemeClr val="tx1"/>
              </a:solidFill>
              <a:prstDash val="solid"/>
              <a:round/>
              <a:headEnd type="oval" w="med" len="med"/>
              <a:tailEnd type="oval" w="med" len="med"/>
            </a:ln>
            <a:effectLst/>
          </p:spPr>
        </p:cxnSp>
        <p:sp>
          <p:nvSpPr>
            <p:cNvPr id="14" name="Rectangle 37"/>
            <p:cNvSpPr>
              <a:spLocks noChangeArrowheads="1"/>
            </p:cNvSpPr>
            <p:nvPr/>
          </p:nvSpPr>
          <p:spPr bwMode="auto">
            <a:xfrm>
              <a:off x="8529958" y="4888649"/>
              <a:ext cx="876767" cy="282181"/>
            </a:xfrm>
            <a:prstGeom prst="rect">
              <a:avLst/>
            </a:prstGeom>
            <a:solidFill>
              <a:srgbClr val="FFFF99"/>
            </a:solidFill>
            <a:ln w="28575">
              <a:solidFill>
                <a:srgbClr val="FF9933"/>
              </a:solidFill>
              <a:miter lim="800000"/>
              <a:headEnd/>
              <a:tailEnd/>
            </a:ln>
            <a:effectLst>
              <a:outerShdw dist="38100" dir="2700000" algn="tl" rotWithShape="0">
                <a:srgbClr val="000000">
                  <a:alpha val="39999"/>
                </a:srgbClr>
              </a:outerShdw>
            </a:effectLst>
          </p:spPr>
          <p:txBody>
            <a:bodyPr anchor="ctr" anchorCtr="0"/>
            <a:lstStyle/>
            <a:p>
              <a:pPr marL="342900" indent="-342900" algn="ctr" fontAlgn="base">
                <a:lnSpc>
                  <a:spcPct val="80000"/>
                </a:lnSpc>
                <a:spcAft>
                  <a:spcPct val="0"/>
                </a:spcAft>
              </a:pPr>
              <a:r>
                <a:rPr kumimoji="1" lang="ko-KR" altLang="en-US" sz="1600" b="1" dirty="0" err="1"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니느웨</a:t>
              </a:r>
              <a:endParaRPr kumimoji="1" lang="en-US" altLang="ko-KR" sz="1600" b="1" dirty="0"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grpSp>
      <p:grpSp>
        <p:nvGrpSpPr>
          <p:cNvPr id="15" name="그룹 53"/>
          <p:cNvGrpSpPr/>
          <p:nvPr/>
        </p:nvGrpSpPr>
        <p:grpSpPr>
          <a:xfrm>
            <a:off x="670012" y="5479127"/>
            <a:ext cx="1598618" cy="285752"/>
            <a:chOff x="7365692" y="8050888"/>
            <a:chExt cx="1821743" cy="282181"/>
          </a:xfrm>
        </p:grpSpPr>
        <p:cxnSp>
          <p:nvCxnSpPr>
            <p:cNvPr id="22" name="직선 연결선 21"/>
            <p:cNvCxnSpPr>
              <a:stCxn id="61" idx="5"/>
              <a:endCxn id="23" idx="1"/>
            </p:cNvCxnSpPr>
            <p:nvPr/>
          </p:nvCxnSpPr>
          <p:spPr bwMode="auto">
            <a:xfrm flipV="1">
              <a:off x="7365692" y="8191979"/>
              <a:ext cx="944976" cy="136890"/>
            </a:xfrm>
            <a:prstGeom prst="line">
              <a:avLst/>
            </a:prstGeom>
            <a:solidFill>
              <a:schemeClr val="accent1"/>
            </a:solidFill>
            <a:ln w="12700" cap="flat" cmpd="sng" algn="ctr">
              <a:solidFill>
                <a:schemeClr val="tx1"/>
              </a:solidFill>
              <a:prstDash val="solid"/>
              <a:round/>
              <a:headEnd type="oval" w="med" len="med"/>
              <a:tailEnd type="oval" w="med" len="med"/>
            </a:ln>
            <a:effectLst/>
          </p:spPr>
        </p:cxnSp>
        <p:sp>
          <p:nvSpPr>
            <p:cNvPr id="23" name="Rectangle 37"/>
            <p:cNvSpPr>
              <a:spLocks noChangeArrowheads="1"/>
            </p:cNvSpPr>
            <p:nvPr/>
          </p:nvSpPr>
          <p:spPr bwMode="auto">
            <a:xfrm>
              <a:off x="8310668" y="8050888"/>
              <a:ext cx="876767" cy="282181"/>
            </a:xfrm>
            <a:prstGeom prst="rect">
              <a:avLst/>
            </a:prstGeom>
            <a:solidFill>
              <a:srgbClr val="FFFF99"/>
            </a:solidFill>
            <a:ln w="28575">
              <a:solidFill>
                <a:srgbClr val="FF9933"/>
              </a:solidFill>
              <a:miter lim="800000"/>
              <a:headEnd/>
              <a:tailEnd/>
            </a:ln>
            <a:effectLst>
              <a:outerShdw dist="38100" dir="2700000" algn="tl" rotWithShape="0">
                <a:srgbClr val="000000">
                  <a:alpha val="39999"/>
                </a:srgbClr>
              </a:outerShdw>
            </a:effectLst>
          </p:spPr>
          <p:txBody>
            <a:bodyPr anchor="ctr" anchorCtr="0"/>
            <a:lstStyle/>
            <a:p>
              <a:pPr marL="342900" indent="-342900" algn="ctr" fontAlgn="base">
                <a:lnSpc>
                  <a:spcPct val="80000"/>
                </a:lnSpc>
                <a:spcAft>
                  <a:spcPct val="0"/>
                </a:spcAft>
              </a:pPr>
              <a:r>
                <a:rPr kumimoji="1" lang="ko-KR" altLang="en-US" sz="1600" b="1"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이집트</a:t>
              </a:r>
              <a:endParaRPr kumimoji="1" lang="en-US" altLang="ko-KR" sz="1600" b="1" dirty="0"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grpSp>
      <p:grpSp>
        <p:nvGrpSpPr>
          <p:cNvPr id="18" name="그룹 53"/>
          <p:cNvGrpSpPr/>
          <p:nvPr/>
        </p:nvGrpSpPr>
        <p:grpSpPr>
          <a:xfrm>
            <a:off x="2912492" y="4806102"/>
            <a:ext cx="1731516" cy="285752"/>
            <a:chOff x="8303854" y="5875475"/>
            <a:chExt cx="1406962" cy="282181"/>
          </a:xfrm>
        </p:grpSpPr>
        <p:cxnSp>
          <p:nvCxnSpPr>
            <p:cNvPr id="29" name="직선 연결선 28"/>
            <p:cNvCxnSpPr>
              <a:endCxn id="30" idx="1"/>
            </p:cNvCxnSpPr>
            <p:nvPr/>
          </p:nvCxnSpPr>
          <p:spPr bwMode="auto">
            <a:xfrm>
              <a:off x="8303854" y="6016565"/>
              <a:ext cx="530196" cy="1"/>
            </a:xfrm>
            <a:prstGeom prst="line">
              <a:avLst/>
            </a:prstGeom>
            <a:solidFill>
              <a:schemeClr val="accent1"/>
            </a:solidFill>
            <a:ln w="12700" cap="flat" cmpd="sng" algn="ctr">
              <a:solidFill>
                <a:schemeClr val="tx1"/>
              </a:solidFill>
              <a:prstDash val="solid"/>
              <a:round/>
              <a:headEnd type="oval" w="med" len="med"/>
              <a:tailEnd type="oval" w="med" len="med"/>
            </a:ln>
            <a:effectLst/>
          </p:spPr>
        </p:cxnSp>
        <p:sp>
          <p:nvSpPr>
            <p:cNvPr id="30" name="Rectangle 37"/>
            <p:cNvSpPr>
              <a:spLocks noChangeArrowheads="1"/>
            </p:cNvSpPr>
            <p:nvPr/>
          </p:nvSpPr>
          <p:spPr bwMode="auto">
            <a:xfrm>
              <a:off x="8834050" y="5875475"/>
              <a:ext cx="876766" cy="282181"/>
            </a:xfrm>
            <a:prstGeom prst="rect">
              <a:avLst/>
            </a:prstGeom>
            <a:solidFill>
              <a:srgbClr val="FFFF99"/>
            </a:solidFill>
            <a:ln w="28575">
              <a:solidFill>
                <a:srgbClr val="FF9933"/>
              </a:solidFill>
              <a:miter lim="800000"/>
              <a:headEnd/>
              <a:tailEnd/>
            </a:ln>
            <a:effectLst>
              <a:outerShdw dist="38100" dir="2700000" algn="tl" rotWithShape="0">
                <a:srgbClr val="000000">
                  <a:alpha val="39999"/>
                </a:srgbClr>
              </a:outerShdw>
            </a:effectLst>
          </p:spPr>
          <p:txBody>
            <a:bodyPr anchor="ctr" anchorCtr="0"/>
            <a:lstStyle/>
            <a:p>
              <a:pPr marL="342900" indent="-342900" algn="ctr" fontAlgn="base">
                <a:lnSpc>
                  <a:spcPct val="80000"/>
                </a:lnSpc>
                <a:spcAft>
                  <a:spcPct val="0"/>
                </a:spcAft>
              </a:pPr>
              <a:r>
                <a:rPr kumimoji="1" lang="ko-KR" altLang="en-US" sz="1600" b="1" dirty="0"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모압암몬</a:t>
              </a:r>
              <a:endParaRPr kumimoji="1" lang="en-US" altLang="ko-KR" sz="1600" b="1" dirty="0"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grpSp>
      <p:grpSp>
        <p:nvGrpSpPr>
          <p:cNvPr id="21" name="그룹 53"/>
          <p:cNvGrpSpPr/>
          <p:nvPr/>
        </p:nvGrpSpPr>
        <p:grpSpPr>
          <a:xfrm>
            <a:off x="636212" y="4675290"/>
            <a:ext cx="1440160" cy="432048"/>
            <a:chOff x="8529958" y="4888649"/>
            <a:chExt cx="1641168" cy="426648"/>
          </a:xfrm>
        </p:grpSpPr>
        <p:cxnSp>
          <p:nvCxnSpPr>
            <p:cNvPr id="32" name="직선 연결선 31"/>
            <p:cNvCxnSpPr>
              <a:endCxn id="33" idx="3"/>
            </p:cNvCxnSpPr>
            <p:nvPr/>
          </p:nvCxnSpPr>
          <p:spPr bwMode="auto">
            <a:xfrm rot="10800000">
              <a:off x="9406726" y="5029739"/>
              <a:ext cx="764400" cy="285558"/>
            </a:xfrm>
            <a:prstGeom prst="line">
              <a:avLst/>
            </a:prstGeom>
            <a:solidFill>
              <a:schemeClr val="accent1"/>
            </a:solidFill>
            <a:ln w="12700" cap="flat" cmpd="sng" algn="ctr">
              <a:solidFill>
                <a:schemeClr val="tx1"/>
              </a:solidFill>
              <a:prstDash val="solid"/>
              <a:round/>
              <a:headEnd type="oval" w="med" len="med"/>
              <a:tailEnd type="oval" w="med" len="med"/>
            </a:ln>
            <a:effectLst/>
          </p:spPr>
        </p:cxnSp>
        <p:sp>
          <p:nvSpPr>
            <p:cNvPr id="33" name="Rectangle 37"/>
            <p:cNvSpPr>
              <a:spLocks noChangeArrowheads="1"/>
            </p:cNvSpPr>
            <p:nvPr/>
          </p:nvSpPr>
          <p:spPr bwMode="auto">
            <a:xfrm>
              <a:off x="8529958" y="4888649"/>
              <a:ext cx="876767" cy="282181"/>
            </a:xfrm>
            <a:prstGeom prst="rect">
              <a:avLst/>
            </a:prstGeom>
            <a:solidFill>
              <a:srgbClr val="FFFF99"/>
            </a:solidFill>
            <a:ln w="28575">
              <a:solidFill>
                <a:srgbClr val="FF9933"/>
              </a:solidFill>
              <a:miter lim="800000"/>
              <a:headEnd/>
              <a:tailEnd/>
            </a:ln>
            <a:effectLst>
              <a:outerShdw dist="38100" dir="2700000" algn="tl" rotWithShape="0">
                <a:srgbClr val="000000">
                  <a:alpha val="39999"/>
                </a:srgbClr>
              </a:outerShdw>
            </a:effectLst>
          </p:spPr>
          <p:txBody>
            <a:bodyPr anchor="ctr" anchorCtr="0"/>
            <a:lstStyle/>
            <a:p>
              <a:pPr marL="342900" indent="-342900" algn="ctr" fontAlgn="base">
                <a:lnSpc>
                  <a:spcPct val="80000"/>
                </a:lnSpc>
                <a:spcAft>
                  <a:spcPct val="0"/>
                </a:spcAft>
              </a:pPr>
              <a:r>
                <a:rPr kumimoji="1" lang="ko-KR" altLang="en-US" sz="1600" b="1" dirty="0"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블레셋</a:t>
              </a:r>
              <a:endParaRPr kumimoji="1" lang="en-US" altLang="ko-KR" sz="1600" b="1" dirty="0"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grpSp>
      <p:sp>
        <p:nvSpPr>
          <p:cNvPr id="41" name="타원 40"/>
          <p:cNvSpPr/>
          <p:nvPr/>
        </p:nvSpPr>
        <p:spPr>
          <a:xfrm rot="18963533">
            <a:off x="3851146" y="1766944"/>
            <a:ext cx="326601" cy="337070"/>
          </a:xfrm>
          <a:prstGeom prst="ellipse">
            <a:avLst/>
          </a:prstGeom>
          <a:solidFill>
            <a:srgbClr val="CC33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prstClr val="white"/>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grpSp>
        <p:nvGrpSpPr>
          <p:cNvPr id="24" name="그룹 53"/>
          <p:cNvGrpSpPr/>
          <p:nvPr/>
        </p:nvGrpSpPr>
        <p:grpSpPr>
          <a:xfrm>
            <a:off x="2627787" y="1071549"/>
            <a:ext cx="1372712" cy="857255"/>
            <a:chOff x="8529958" y="4480578"/>
            <a:chExt cx="1564305" cy="846542"/>
          </a:xfrm>
        </p:grpSpPr>
        <p:cxnSp>
          <p:nvCxnSpPr>
            <p:cNvPr id="43" name="직선 연결선 42"/>
            <p:cNvCxnSpPr>
              <a:endCxn id="44" idx="3"/>
            </p:cNvCxnSpPr>
            <p:nvPr/>
          </p:nvCxnSpPr>
          <p:spPr bwMode="auto">
            <a:xfrm rot="16200000" flipV="1">
              <a:off x="9397768" y="4630625"/>
              <a:ext cx="705453" cy="687537"/>
            </a:xfrm>
            <a:prstGeom prst="line">
              <a:avLst/>
            </a:prstGeom>
            <a:solidFill>
              <a:schemeClr val="accent1"/>
            </a:solidFill>
            <a:ln w="12700" cap="flat" cmpd="sng" algn="ctr">
              <a:solidFill>
                <a:schemeClr val="tx1"/>
              </a:solidFill>
              <a:prstDash val="solid"/>
              <a:round/>
              <a:headEnd type="oval" w="med" len="med"/>
              <a:tailEnd type="oval" w="med" len="med"/>
            </a:ln>
            <a:effectLst/>
          </p:spPr>
        </p:cxnSp>
        <p:sp>
          <p:nvSpPr>
            <p:cNvPr id="44" name="Rectangle 37"/>
            <p:cNvSpPr>
              <a:spLocks noChangeArrowheads="1"/>
            </p:cNvSpPr>
            <p:nvPr/>
          </p:nvSpPr>
          <p:spPr bwMode="auto">
            <a:xfrm>
              <a:off x="8529958" y="4480578"/>
              <a:ext cx="876767" cy="282181"/>
            </a:xfrm>
            <a:prstGeom prst="rect">
              <a:avLst/>
            </a:prstGeom>
            <a:solidFill>
              <a:srgbClr val="FFFF99"/>
            </a:solidFill>
            <a:ln w="28575">
              <a:solidFill>
                <a:srgbClr val="FF9933"/>
              </a:solidFill>
              <a:miter lim="800000"/>
              <a:headEnd/>
              <a:tailEnd/>
            </a:ln>
            <a:effectLst>
              <a:outerShdw dist="38100" dir="2700000" algn="tl" rotWithShape="0">
                <a:srgbClr val="000000">
                  <a:alpha val="39999"/>
                </a:srgbClr>
              </a:outerShdw>
            </a:effectLst>
          </p:spPr>
          <p:txBody>
            <a:bodyPr anchor="ctr" anchorCtr="0"/>
            <a:lstStyle/>
            <a:p>
              <a:pPr marL="342900" indent="-342900" algn="ctr" fontAlgn="base">
                <a:lnSpc>
                  <a:spcPct val="80000"/>
                </a:lnSpc>
                <a:spcAft>
                  <a:spcPct val="0"/>
                </a:spcAft>
              </a:pPr>
              <a:r>
                <a:rPr kumimoji="1" lang="ko-KR" altLang="en-US" sz="1600" b="1" dirty="0"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하란</a:t>
              </a:r>
              <a:endParaRPr kumimoji="1" lang="en-US" altLang="ko-KR" sz="1600" b="1" dirty="0"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grpSp>
      <p:sp>
        <p:nvSpPr>
          <p:cNvPr id="46" name="타원 45"/>
          <p:cNvSpPr/>
          <p:nvPr/>
        </p:nvSpPr>
        <p:spPr>
          <a:xfrm rot="18963533">
            <a:off x="5939378" y="2271001"/>
            <a:ext cx="326601" cy="337070"/>
          </a:xfrm>
          <a:prstGeom prst="ellipse">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prstClr val="white"/>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grpSp>
        <p:nvGrpSpPr>
          <p:cNvPr id="25" name="그룹 53"/>
          <p:cNvGrpSpPr/>
          <p:nvPr/>
        </p:nvGrpSpPr>
        <p:grpSpPr>
          <a:xfrm flipH="1">
            <a:off x="6012160" y="1571307"/>
            <a:ext cx="1368151" cy="864096"/>
            <a:chOff x="8529958" y="4888649"/>
            <a:chExt cx="1559111" cy="853297"/>
          </a:xfrm>
        </p:grpSpPr>
        <p:cxnSp>
          <p:nvCxnSpPr>
            <p:cNvPr id="10" name="직선 연결선 9"/>
            <p:cNvCxnSpPr>
              <a:endCxn id="11" idx="3"/>
            </p:cNvCxnSpPr>
            <p:nvPr/>
          </p:nvCxnSpPr>
          <p:spPr bwMode="auto">
            <a:xfrm rot="16200000" flipV="1">
              <a:off x="9391794" y="5044671"/>
              <a:ext cx="712207" cy="682343"/>
            </a:xfrm>
            <a:prstGeom prst="line">
              <a:avLst/>
            </a:prstGeom>
            <a:solidFill>
              <a:schemeClr val="accent1"/>
            </a:solidFill>
            <a:ln w="12700" cap="flat" cmpd="sng" algn="ctr">
              <a:solidFill>
                <a:schemeClr val="tx1"/>
              </a:solidFill>
              <a:prstDash val="solid"/>
              <a:round/>
              <a:headEnd type="oval" w="med" len="med"/>
              <a:tailEnd type="oval" w="med" len="med"/>
            </a:ln>
            <a:effectLst/>
          </p:spPr>
        </p:cxnSp>
        <p:sp>
          <p:nvSpPr>
            <p:cNvPr id="11" name="Rectangle 37"/>
            <p:cNvSpPr>
              <a:spLocks noChangeArrowheads="1"/>
            </p:cNvSpPr>
            <p:nvPr/>
          </p:nvSpPr>
          <p:spPr bwMode="auto">
            <a:xfrm>
              <a:off x="8529958" y="4888649"/>
              <a:ext cx="876767" cy="282181"/>
            </a:xfrm>
            <a:prstGeom prst="rect">
              <a:avLst/>
            </a:prstGeom>
            <a:solidFill>
              <a:srgbClr val="FFFF99"/>
            </a:solidFill>
            <a:ln w="28575">
              <a:solidFill>
                <a:srgbClr val="FF9933"/>
              </a:solidFill>
              <a:miter lim="800000"/>
              <a:headEnd/>
              <a:tailEnd/>
            </a:ln>
            <a:effectLst>
              <a:outerShdw dist="38100" dir="2700000" algn="tl" rotWithShape="0">
                <a:srgbClr val="000000">
                  <a:alpha val="39999"/>
                </a:srgbClr>
              </a:outerShdw>
            </a:effectLst>
          </p:spPr>
          <p:txBody>
            <a:bodyPr anchor="ctr" anchorCtr="0"/>
            <a:lstStyle/>
            <a:p>
              <a:pPr marL="342900" indent="-342900" algn="ctr" fontAlgn="base">
                <a:lnSpc>
                  <a:spcPct val="80000"/>
                </a:lnSpc>
                <a:spcAft>
                  <a:spcPct val="0"/>
                </a:spcAft>
              </a:pPr>
              <a:r>
                <a:rPr kumimoji="1" lang="ko-KR" altLang="en-US" sz="1600" b="1" dirty="0" err="1"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앗수르</a:t>
              </a:r>
              <a:endParaRPr kumimoji="1" lang="en-US" altLang="ko-KR" sz="1600" b="1" dirty="0"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grpSp>
      <p:cxnSp>
        <p:nvCxnSpPr>
          <p:cNvPr id="72" name="직선 연결선 71"/>
          <p:cNvCxnSpPr/>
          <p:nvPr/>
        </p:nvCxnSpPr>
        <p:spPr bwMode="auto">
          <a:xfrm flipH="1">
            <a:off x="5580112" y="3140968"/>
            <a:ext cx="360040" cy="324036"/>
          </a:xfrm>
          <a:prstGeom prst="line">
            <a:avLst/>
          </a:prstGeom>
          <a:solidFill>
            <a:schemeClr val="accent1"/>
          </a:solidFill>
          <a:ln w="12700" cap="flat" cmpd="sng" algn="ctr">
            <a:solidFill>
              <a:schemeClr val="tx1"/>
            </a:solidFill>
            <a:prstDash val="solid"/>
            <a:round/>
            <a:headEnd type="oval" w="med" len="med"/>
            <a:tailEnd type="oval" w="med" len="med"/>
          </a:ln>
          <a:effectLst/>
        </p:spPr>
      </p:cxnSp>
      <p:grpSp>
        <p:nvGrpSpPr>
          <p:cNvPr id="27" name="그룹 53"/>
          <p:cNvGrpSpPr/>
          <p:nvPr/>
        </p:nvGrpSpPr>
        <p:grpSpPr>
          <a:xfrm>
            <a:off x="1907705" y="1523034"/>
            <a:ext cx="1603557" cy="432048"/>
            <a:chOff x="8261698" y="4888649"/>
            <a:chExt cx="1827370" cy="426649"/>
          </a:xfrm>
        </p:grpSpPr>
        <p:cxnSp>
          <p:nvCxnSpPr>
            <p:cNvPr id="76" name="직선 연결선 75"/>
            <p:cNvCxnSpPr>
              <a:endCxn id="79" idx="3"/>
            </p:cNvCxnSpPr>
            <p:nvPr/>
          </p:nvCxnSpPr>
          <p:spPr bwMode="auto">
            <a:xfrm flipH="1" flipV="1">
              <a:off x="9406724" y="5029740"/>
              <a:ext cx="682344" cy="285558"/>
            </a:xfrm>
            <a:prstGeom prst="line">
              <a:avLst/>
            </a:prstGeom>
            <a:solidFill>
              <a:schemeClr val="accent1"/>
            </a:solidFill>
            <a:ln w="12700" cap="flat" cmpd="sng" algn="ctr">
              <a:solidFill>
                <a:schemeClr val="tx1"/>
              </a:solidFill>
              <a:prstDash val="solid"/>
              <a:round/>
              <a:headEnd type="oval" w="med" len="med"/>
              <a:tailEnd type="oval" w="med" len="med"/>
            </a:ln>
            <a:effectLst/>
          </p:spPr>
        </p:cxnSp>
        <p:sp>
          <p:nvSpPr>
            <p:cNvPr id="79" name="Rectangle 37"/>
            <p:cNvSpPr>
              <a:spLocks noChangeArrowheads="1"/>
            </p:cNvSpPr>
            <p:nvPr/>
          </p:nvSpPr>
          <p:spPr bwMode="auto">
            <a:xfrm>
              <a:off x="8261698" y="4888649"/>
              <a:ext cx="1145027" cy="282181"/>
            </a:xfrm>
            <a:prstGeom prst="rect">
              <a:avLst/>
            </a:prstGeom>
            <a:solidFill>
              <a:srgbClr val="FFFF99"/>
            </a:solidFill>
            <a:ln w="28575">
              <a:solidFill>
                <a:srgbClr val="FF9933"/>
              </a:solidFill>
              <a:miter lim="800000"/>
              <a:headEnd/>
              <a:tailEnd/>
            </a:ln>
            <a:effectLst>
              <a:outerShdw dist="38100" dir="2700000" algn="tl" rotWithShape="0">
                <a:srgbClr val="000000">
                  <a:alpha val="39999"/>
                </a:srgbClr>
              </a:outerShdw>
            </a:effectLst>
          </p:spPr>
          <p:txBody>
            <a:bodyPr anchor="ctr" anchorCtr="0"/>
            <a:lstStyle/>
            <a:p>
              <a:pPr marL="342900" indent="-342900" algn="ctr" fontAlgn="base">
                <a:lnSpc>
                  <a:spcPct val="80000"/>
                </a:lnSpc>
                <a:spcAft>
                  <a:spcPct val="0"/>
                </a:spcAft>
              </a:pPr>
              <a:r>
                <a:rPr kumimoji="1" lang="ko-KR" altLang="en-US" sz="1600" b="1" dirty="0" err="1"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갈그미스</a:t>
              </a:r>
              <a:endParaRPr kumimoji="1" lang="en-US" altLang="ko-KR" sz="1600" b="1" dirty="0"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grpSp>
      <p:sp>
        <p:nvSpPr>
          <p:cNvPr id="74" name="Rectangle 5"/>
          <p:cNvSpPr>
            <a:spLocks noChangeArrowheads="1"/>
          </p:cNvSpPr>
          <p:nvPr/>
        </p:nvSpPr>
        <p:spPr bwMode="auto">
          <a:xfrm>
            <a:off x="0" y="0"/>
            <a:ext cx="6995620" cy="549275"/>
          </a:xfrm>
          <a:prstGeom prst="rect">
            <a:avLst/>
          </a:prstGeom>
          <a:gradFill rotWithShape="1">
            <a:gsLst>
              <a:gs pos="0">
                <a:srgbClr val="5C92B5">
                  <a:tint val="43000"/>
                  <a:satMod val="165000"/>
                </a:srgbClr>
              </a:gs>
              <a:gs pos="55000">
                <a:srgbClr val="5C92B5">
                  <a:tint val="83000"/>
                  <a:satMod val="155000"/>
                </a:srgbClr>
              </a:gs>
              <a:gs pos="100000">
                <a:srgbClr val="5C92B5">
                  <a:shade val="85000"/>
                </a:srgbClr>
              </a:gs>
            </a:gsLst>
            <a:path path="circle">
              <a:fillToRect l="-40000" t="-90000" r="140000" b="190000"/>
            </a:path>
          </a:gradFill>
          <a:ln w="9525" cap="flat" cmpd="sng" algn="ctr">
            <a:solidFill>
              <a:srgbClr val="5C92B5"/>
            </a:solidFill>
            <a:prstDash val="solid"/>
            <a:headEnd/>
            <a:tailEnd/>
          </a:ln>
          <a:effectLst>
            <a:outerShdw blurRad="50800" dist="25400" dir="5400000" rotWithShape="0">
              <a:srgbClr val="000000">
                <a:alpha val="45000"/>
              </a:srgbClr>
            </a:outerShdw>
          </a:effectLst>
        </p:spPr>
        <p:txBody>
          <a:bodyPr lIns="0" rIns="0" anchor="ctr"/>
          <a:lstStyle/>
          <a:p>
            <a:pPr marL="342900" indent="-342900" algn="ctr" latinLnBrk="0">
              <a:spcBef>
                <a:spcPct val="20000"/>
              </a:spcBef>
              <a:defRPr/>
            </a:pPr>
            <a:r>
              <a:rPr kumimoji="1" lang="ko-KR" altLang="en-US" sz="2400" b="1" kern="0" smtClean="0">
                <a:solidFill>
                  <a:prstClr val="white"/>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끝까지 믿음으로 사는 자를 보호하시는 하나님</a:t>
            </a:r>
            <a:endParaRPr kumimoji="1" lang="ko-KR" altLang="en-US" sz="2400" b="1" kern="0" dirty="0" smtClean="0">
              <a:solidFill>
                <a:prstClr val="white"/>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61" name="자유형 76"/>
          <p:cNvSpPr/>
          <p:nvPr/>
        </p:nvSpPr>
        <p:spPr>
          <a:xfrm>
            <a:off x="611560" y="4891314"/>
            <a:ext cx="1855869" cy="1273990"/>
          </a:xfrm>
          <a:custGeom>
            <a:avLst/>
            <a:gdLst>
              <a:gd name="connsiteX0" fmla="*/ 1843315 w 1843315"/>
              <a:gd name="connsiteY0" fmla="*/ 0 h 1233715"/>
              <a:gd name="connsiteX1" fmla="*/ 1712686 w 1843315"/>
              <a:gd name="connsiteY1" fmla="*/ 275772 h 1233715"/>
              <a:gd name="connsiteX2" fmla="*/ 1059543 w 1843315"/>
              <a:gd name="connsiteY2" fmla="*/ 537029 h 1233715"/>
              <a:gd name="connsiteX3" fmla="*/ 595086 w 1843315"/>
              <a:gd name="connsiteY3" fmla="*/ 522515 h 1233715"/>
              <a:gd name="connsiteX4" fmla="*/ 275772 w 1843315"/>
              <a:gd name="connsiteY4" fmla="*/ 595086 h 1233715"/>
              <a:gd name="connsiteX5" fmla="*/ 58057 w 1843315"/>
              <a:gd name="connsiteY5" fmla="*/ 841829 h 1233715"/>
              <a:gd name="connsiteX6" fmla="*/ 0 w 1843315"/>
              <a:gd name="connsiteY6" fmla="*/ 1233715 h 12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3315" h="1233715">
                <a:moveTo>
                  <a:pt x="1843315" y="0"/>
                </a:moveTo>
                <a:cubicBezTo>
                  <a:pt x="1843315" y="93133"/>
                  <a:pt x="1843315" y="186267"/>
                  <a:pt x="1712686" y="275772"/>
                </a:cubicBezTo>
                <a:cubicBezTo>
                  <a:pt x="1582057" y="365277"/>
                  <a:pt x="1245810" y="495905"/>
                  <a:pt x="1059543" y="537029"/>
                </a:cubicBezTo>
                <a:cubicBezTo>
                  <a:pt x="873276" y="578153"/>
                  <a:pt x="725715" y="512839"/>
                  <a:pt x="595086" y="522515"/>
                </a:cubicBezTo>
                <a:cubicBezTo>
                  <a:pt x="464458" y="532191"/>
                  <a:pt x="365277" y="541867"/>
                  <a:pt x="275772" y="595086"/>
                </a:cubicBezTo>
                <a:cubicBezTo>
                  <a:pt x="186267" y="648305"/>
                  <a:pt x="104019" y="735391"/>
                  <a:pt x="58057" y="841829"/>
                </a:cubicBezTo>
                <a:cubicBezTo>
                  <a:pt x="12095" y="948267"/>
                  <a:pt x="0" y="1233715"/>
                  <a:pt x="0" y="1233715"/>
                </a:cubicBezTo>
              </a:path>
            </a:pathLst>
          </a:custGeom>
          <a:ln w="38100">
            <a:solidFill>
              <a:schemeClr val="tx2"/>
            </a:solidFill>
            <a:prstDash val="sysDot"/>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grpSp>
        <p:nvGrpSpPr>
          <p:cNvPr id="77" name="그룹 53"/>
          <p:cNvGrpSpPr/>
          <p:nvPr/>
        </p:nvGrpSpPr>
        <p:grpSpPr>
          <a:xfrm>
            <a:off x="683568" y="6167584"/>
            <a:ext cx="1598618" cy="285752"/>
            <a:chOff x="7365692" y="8050888"/>
            <a:chExt cx="1821743" cy="282181"/>
          </a:xfrm>
        </p:grpSpPr>
        <p:cxnSp>
          <p:nvCxnSpPr>
            <p:cNvPr id="78" name="직선 연결선 21"/>
            <p:cNvCxnSpPr>
              <a:endCxn id="81" idx="1"/>
            </p:cNvCxnSpPr>
            <p:nvPr/>
          </p:nvCxnSpPr>
          <p:spPr bwMode="auto">
            <a:xfrm flipV="1">
              <a:off x="7365692" y="8191979"/>
              <a:ext cx="944976" cy="136890"/>
            </a:xfrm>
            <a:prstGeom prst="line">
              <a:avLst/>
            </a:prstGeom>
            <a:solidFill>
              <a:schemeClr val="accent1"/>
            </a:solidFill>
            <a:ln w="12700" cap="flat" cmpd="sng" algn="ctr">
              <a:solidFill>
                <a:schemeClr val="tx1"/>
              </a:solidFill>
              <a:prstDash val="solid"/>
              <a:round/>
              <a:headEnd type="oval" w="med" len="med"/>
              <a:tailEnd type="oval" w="med" len="med"/>
            </a:ln>
            <a:effectLst/>
          </p:spPr>
        </p:cxnSp>
        <p:sp>
          <p:nvSpPr>
            <p:cNvPr id="81" name="Rectangle 37"/>
            <p:cNvSpPr>
              <a:spLocks noChangeArrowheads="1"/>
            </p:cNvSpPr>
            <p:nvPr/>
          </p:nvSpPr>
          <p:spPr bwMode="auto">
            <a:xfrm>
              <a:off x="8310668" y="8050888"/>
              <a:ext cx="876767" cy="282181"/>
            </a:xfrm>
            <a:prstGeom prst="rect">
              <a:avLst/>
            </a:prstGeom>
            <a:solidFill>
              <a:srgbClr val="FFFF99"/>
            </a:solidFill>
            <a:ln w="28575">
              <a:solidFill>
                <a:srgbClr val="FF9933"/>
              </a:solidFill>
              <a:miter lim="800000"/>
              <a:headEnd/>
              <a:tailEnd/>
            </a:ln>
            <a:effectLst>
              <a:outerShdw dist="38100" dir="2700000" algn="tl" rotWithShape="0">
                <a:srgbClr val="000000">
                  <a:alpha val="39999"/>
                </a:srgbClr>
              </a:outerShdw>
            </a:effectLst>
          </p:spPr>
          <p:txBody>
            <a:bodyPr anchor="ctr" anchorCtr="0"/>
            <a:lstStyle/>
            <a:p>
              <a:pPr marL="342900" indent="-342900" algn="ctr" fontAlgn="base">
                <a:lnSpc>
                  <a:spcPct val="80000"/>
                </a:lnSpc>
                <a:spcAft>
                  <a:spcPct val="0"/>
                </a:spcAft>
              </a:pPr>
              <a:r>
                <a:rPr kumimoji="1" lang="ko-KR" altLang="en-US" sz="1600" b="1" dirty="0"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구스</a:t>
              </a:r>
              <a:endParaRPr kumimoji="1" lang="en-US" altLang="ko-KR" sz="1600" b="1" dirty="0"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grpSp>
      <p:sp>
        <p:nvSpPr>
          <p:cNvPr id="12" name="TextBox 11"/>
          <p:cNvSpPr txBox="1"/>
          <p:nvPr/>
        </p:nvSpPr>
        <p:spPr>
          <a:xfrm rot="20824604">
            <a:off x="2890401" y="3992552"/>
            <a:ext cx="526106" cy="523220"/>
          </a:xfrm>
          <a:prstGeom prst="rect">
            <a:avLst/>
          </a:prstGeom>
          <a:solidFill>
            <a:schemeClr val="accent6">
              <a:lumMod val="60000"/>
              <a:lumOff val="40000"/>
            </a:schemeClr>
          </a:solidFill>
        </p:spPr>
        <p:txBody>
          <a:bodyPr wrap="none" rtlCol="0">
            <a:spAutoFit/>
          </a:bodyPr>
          <a:lstStyle/>
          <a:p>
            <a:r>
              <a:rPr lang="ko-KR" altLang="en-US" sz="2800" b="1" dirty="0" smtClean="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바</a:t>
            </a:r>
            <a:endParaRPr lang="en-AU" sz="2800" b="1" dirty="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45" name="Oval 44"/>
          <p:cNvSpPr/>
          <p:nvPr/>
        </p:nvSpPr>
        <p:spPr>
          <a:xfrm>
            <a:off x="6049989" y="2780928"/>
            <a:ext cx="2266427" cy="2117114"/>
          </a:xfrm>
          <a:prstGeom prst="ellipse">
            <a:avLst/>
          </a:prstGeom>
          <a:solidFill>
            <a:schemeClr val="accent6">
              <a:lumMod val="60000"/>
              <a:lumOff val="40000"/>
              <a:alpha val="37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ko-KR" altLang="en-US" sz="120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니므롯 </a:t>
            </a:r>
            <a:r>
              <a:rPr lang="en-US" altLang="ko-KR" sz="120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Nimrod</a:t>
            </a:r>
          </a:p>
          <a:p>
            <a:pPr algn="ctr"/>
            <a:r>
              <a:rPr lang="ko-KR" altLang="en-US" sz="2400" b="1" dirty="0" smtClean="0">
                <a:solidFill>
                  <a:srgbClr val="0000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바벨론</a:t>
            </a:r>
            <a:endParaRPr lang="en-US" altLang="ko-KR" sz="2400" b="1" dirty="0" smtClean="0">
              <a:solidFill>
                <a:srgbClr val="0000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en-US" sz="240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Babylon</a:t>
            </a:r>
          </a:p>
        </p:txBody>
      </p:sp>
      <p:sp>
        <p:nvSpPr>
          <p:cNvPr id="60" name="자유형 83"/>
          <p:cNvSpPr/>
          <p:nvPr/>
        </p:nvSpPr>
        <p:spPr>
          <a:xfrm>
            <a:off x="2521868" y="2691874"/>
            <a:ext cx="4091940" cy="2033270"/>
          </a:xfrm>
          <a:custGeom>
            <a:avLst/>
            <a:gdLst>
              <a:gd name="connsiteX0" fmla="*/ 0 w 4091940"/>
              <a:gd name="connsiteY0" fmla="*/ 2033270 h 2033270"/>
              <a:gd name="connsiteX1" fmla="*/ 243840 w 4091940"/>
              <a:gd name="connsiteY1" fmla="*/ 1347470 h 2033270"/>
              <a:gd name="connsiteX2" fmla="*/ 533400 w 4091940"/>
              <a:gd name="connsiteY2" fmla="*/ 935990 h 2033270"/>
              <a:gd name="connsiteX3" fmla="*/ 601980 w 4091940"/>
              <a:gd name="connsiteY3" fmla="*/ 615950 h 2033270"/>
              <a:gd name="connsiteX4" fmla="*/ 640080 w 4091940"/>
              <a:gd name="connsiteY4" fmla="*/ 280670 h 2033270"/>
              <a:gd name="connsiteX5" fmla="*/ 899160 w 4091940"/>
              <a:gd name="connsiteY5" fmla="*/ 44450 h 2033270"/>
              <a:gd name="connsiteX6" fmla="*/ 1501140 w 4091940"/>
              <a:gd name="connsiteY6" fmla="*/ 13970 h 2033270"/>
              <a:gd name="connsiteX7" fmla="*/ 2125980 w 4091940"/>
              <a:gd name="connsiteY7" fmla="*/ 52070 h 2033270"/>
              <a:gd name="connsiteX8" fmla="*/ 2750820 w 4091940"/>
              <a:gd name="connsiteY8" fmla="*/ 234950 h 2033270"/>
              <a:gd name="connsiteX9" fmla="*/ 3383280 w 4091940"/>
              <a:gd name="connsiteY9" fmla="*/ 509270 h 2033270"/>
              <a:gd name="connsiteX10" fmla="*/ 3779520 w 4091940"/>
              <a:gd name="connsiteY10" fmla="*/ 768350 h 2033270"/>
              <a:gd name="connsiteX11" fmla="*/ 4091940 w 4091940"/>
              <a:gd name="connsiteY11" fmla="*/ 1248410 h 20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1940" h="2033270">
                <a:moveTo>
                  <a:pt x="0" y="2033270"/>
                </a:moveTo>
                <a:cubicBezTo>
                  <a:pt x="77470" y="1781810"/>
                  <a:pt x="154940" y="1530350"/>
                  <a:pt x="243840" y="1347470"/>
                </a:cubicBezTo>
                <a:cubicBezTo>
                  <a:pt x="332740" y="1164590"/>
                  <a:pt x="473710" y="1057910"/>
                  <a:pt x="533400" y="935990"/>
                </a:cubicBezTo>
                <a:cubicBezTo>
                  <a:pt x="593090" y="814070"/>
                  <a:pt x="584200" y="725170"/>
                  <a:pt x="601980" y="615950"/>
                </a:cubicBezTo>
                <a:cubicBezTo>
                  <a:pt x="619760" y="506730"/>
                  <a:pt x="590550" y="375920"/>
                  <a:pt x="640080" y="280670"/>
                </a:cubicBezTo>
                <a:cubicBezTo>
                  <a:pt x="689610" y="185420"/>
                  <a:pt x="755650" y="88900"/>
                  <a:pt x="899160" y="44450"/>
                </a:cubicBezTo>
                <a:cubicBezTo>
                  <a:pt x="1042670" y="0"/>
                  <a:pt x="1296670" y="12700"/>
                  <a:pt x="1501140" y="13970"/>
                </a:cubicBezTo>
                <a:cubicBezTo>
                  <a:pt x="1705610" y="15240"/>
                  <a:pt x="1917700" y="15240"/>
                  <a:pt x="2125980" y="52070"/>
                </a:cubicBezTo>
                <a:cubicBezTo>
                  <a:pt x="2334260" y="88900"/>
                  <a:pt x="2541270" y="158750"/>
                  <a:pt x="2750820" y="234950"/>
                </a:cubicBezTo>
                <a:cubicBezTo>
                  <a:pt x="2960370" y="311150"/>
                  <a:pt x="3211830" y="420370"/>
                  <a:pt x="3383280" y="509270"/>
                </a:cubicBezTo>
                <a:cubicBezTo>
                  <a:pt x="3554730" y="598170"/>
                  <a:pt x="3661410" y="645160"/>
                  <a:pt x="3779520" y="768350"/>
                </a:cubicBezTo>
                <a:cubicBezTo>
                  <a:pt x="3897630" y="891540"/>
                  <a:pt x="4041140" y="1167130"/>
                  <a:pt x="4091940" y="1248410"/>
                </a:cubicBezTo>
              </a:path>
            </a:pathLst>
          </a:custGeom>
          <a:ln w="57150">
            <a:solidFill>
              <a:srgbClr val="0000FF"/>
            </a:solidFill>
            <a:prstDash val="solid"/>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47" name="TextBox 46"/>
          <p:cNvSpPr txBox="1"/>
          <p:nvPr/>
        </p:nvSpPr>
        <p:spPr>
          <a:xfrm>
            <a:off x="3468352" y="3730942"/>
            <a:ext cx="526106" cy="523220"/>
          </a:xfrm>
          <a:prstGeom prst="rect">
            <a:avLst/>
          </a:prstGeom>
          <a:solidFill>
            <a:schemeClr val="accent4">
              <a:lumMod val="40000"/>
              <a:lumOff val="60000"/>
            </a:schemeClr>
          </a:solidFill>
        </p:spPr>
        <p:txBody>
          <a:bodyPr wrap="none" rtlCol="0">
            <a:spAutoFit/>
          </a:bodyPr>
          <a:lstStyle/>
          <a:p>
            <a:r>
              <a:rPr lang="ko-KR" altLang="en-US" sz="2800" b="1" dirty="0" smtClean="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벨</a:t>
            </a:r>
            <a:endParaRPr lang="en-AU" sz="2800" b="1" dirty="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48" name="TextBox 47"/>
          <p:cNvSpPr txBox="1"/>
          <p:nvPr/>
        </p:nvSpPr>
        <p:spPr>
          <a:xfrm>
            <a:off x="4069634" y="3446899"/>
            <a:ext cx="526106" cy="523220"/>
          </a:xfrm>
          <a:prstGeom prst="rect">
            <a:avLst/>
          </a:prstGeom>
          <a:solidFill>
            <a:schemeClr val="bg2">
              <a:lumMod val="75000"/>
            </a:schemeClr>
          </a:solidFill>
        </p:spPr>
        <p:txBody>
          <a:bodyPr wrap="none" rtlCol="0">
            <a:spAutoFit/>
          </a:bodyPr>
          <a:lstStyle/>
          <a:p>
            <a:r>
              <a:rPr lang="ko-KR" altLang="en-US" sz="2800" b="1" dirty="0" smtClean="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론</a:t>
            </a:r>
            <a:endParaRPr lang="en-AU" sz="2800" b="1" dirty="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49" name="TextBox 48"/>
          <p:cNvSpPr txBox="1"/>
          <p:nvPr/>
        </p:nvSpPr>
        <p:spPr>
          <a:xfrm rot="542608">
            <a:off x="4921444" y="3451159"/>
            <a:ext cx="526106" cy="523220"/>
          </a:xfrm>
          <a:prstGeom prst="rect">
            <a:avLst/>
          </a:prstGeom>
          <a:solidFill>
            <a:schemeClr val="accent2">
              <a:lumMod val="40000"/>
              <a:lumOff val="60000"/>
            </a:schemeClr>
          </a:solidFill>
        </p:spPr>
        <p:txBody>
          <a:bodyPr wrap="none" rtlCol="0">
            <a:spAutoFit/>
          </a:bodyPr>
          <a:lstStyle/>
          <a:p>
            <a:r>
              <a:rPr lang="ko-KR" altLang="en-US" sz="2800" b="1" dirty="0" smtClean="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포</a:t>
            </a:r>
            <a:endParaRPr lang="en-AU" sz="2800" b="1" dirty="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50" name="TextBox 49"/>
          <p:cNvSpPr txBox="1"/>
          <p:nvPr/>
        </p:nvSpPr>
        <p:spPr>
          <a:xfrm rot="1225559">
            <a:off x="5640529" y="3577875"/>
            <a:ext cx="526106" cy="523220"/>
          </a:xfrm>
          <a:prstGeom prst="rect">
            <a:avLst/>
          </a:prstGeom>
          <a:solidFill>
            <a:schemeClr val="accent5">
              <a:lumMod val="40000"/>
              <a:lumOff val="60000"/>
            </a:schemeClr>
          </a:solidFill>
        </p:spPr>
        <p:txBody>
          <a:bodyPr wrap="none" rtlCol="0">
            <a:spAutoFit/>
          </a:bodyPr>
          <a:lstStyle/>
          <a:p>
            <a:r>
              <a:rPr lang="ko-KR" altLang="en-US" sz="2800" b="1" dirty="0" smtClean="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로</a:t>
            </a:r>
            <a:endParaRPr lang="en-AU" sz="2800" b="1" dirty="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Tree>
    <p:extLst>
      <p:ext uri="{BB962C8B-B14F-4D97-AF65-F5344CB8AC3E}">
        <p14:creationId xmlns:p14="http://schemas.microsoft.com/office/powerpoint/2010/main" val="24828599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2000"/>
                                        <p:tgtEl>
                                          <p:spTgt spid="6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left)">
                                      <p:cBhvr>
                                        <p:cTn id="19" dur="500"/>
                                        <p:tgtEl>
                                          <p:spTgt spid="48"/>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left)">
                                      <p:cBhvr>
                                        <p:cTn id="23" dur="500"/>
                                        <p:tgtEl>
                                          <p:spTgt spid="49"/>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0" grpId="0" animBg="1"/>
      <p:bldP spid="47" grpId="0" animBg="1"/>
      <p:bldP spid="48" grpId="0" animBg="1"/>
      <p:bldP spid="49" grpId="0" animBg="1"/>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5"/>
          <p:cNvSpPr>
            <a:spLocks noChangeArrowheads="1"/>
          </p:cNvSpPr>
          <p:nvPr/>
        </p:nvSpPr>
        <p:spPr bwMode="auto">
          <a:xfrm>
            <a:off x="0" y="0"/>
            <a:ext cx="5724128" cy="549275"/>
          </a:xfrm>
          <a:prstGeom prst="rect">
            <a:avLst/>
          </a:prstGeom>
          <a:gradFill rotWithShape="1">
            <a:gsLst>
              <a:gs pos="0">
                <a:srgbClr val="5C92B5">
                  <a:tint val="43000"/>
                  <a:satMod val="165000"/>
                </a:srgbClr>
              </a:gs>
              <a:gs pos="55000">
                <a:srgbClr val="5C92B5">
                  <a:tint val="83000"/>
                  <a:satMod val="155000"/>
                </a:srgbClr>
              </a:gs>
              <a:gs pos="100000">
                <a:srgbClr val="5C92B5">
                  <a:shade val="85000"/>
                </a:srgbClr>
              </a:gs>
            </a:gsLst>
            <a:path path="circle">
              <a:fillToRect l="-40000" t="-90000" r="140000" b="190000"/>
            </a:path>
          </a:gradFill>
          <a:ln w="9525" cap="flat" cmpd="sng" algn="ctr">
            <a:solidFill>
              <a:srgbClr val="5C92B5"/>
            </a:solidFill>
            <a:prstDash val="solid"/>
            <a:headEnd/>
            <a:tailEnd/>
          </a:ln>
          <a:effectLst>
            <a:outerShdw blurRad="50800" dist="25400" dir="5400000" rotWithShape="0">
              <a:srgbClr val="000000">
                <a:alpha val="45000"/>
              </a:srgbClr>
            </a:outerShdw>
          </a:effectLst>
        </p:spPr>
        <p:txBody>
          <a:bodyPr lIns="0" rIns="0" anchor="ctr"/>
          <a:lstStyle/>
          <a:p>
            <a:pPr marL="342900" indent="-342900" algn="ctr" latinLnBrk="0">
              <a:spcBef>
                <a:spcPct val="20000"/>
              </a:spcBef>
              <a:defRPr/>
            </a:pPr>
            <a:r>
              <a:rPr kumimoji="1" lang="ko-KR" altLang="en-US" sz="2400" b="1" kern="0" dirty="0" smtClean="0">
                <a:solidFill>
                  <a:prstClr val="white"/>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심판의 몽둥이 바벨론</a:t>
            </a:r>
          </a:p>
        </p:txBody>
      </p:sp>
      <p:pic>
        <p:nvPicPr>
          <p:cNvPr id="116" name="Picture 2" descr="C:\Documents and Settings\Jeremy\My Documents\My Ministry\성경일독학교\지도 증보판\바벨론 왕국.jpg"/>
          <p:cNvPicPr>
            <a:picLocks noChangeAspect="1" noChangeArrowheads="1"/>
          </p:cNvPicPr>
          <p:nvPr/>
        </p:nvPicPr>
        <p:blipFill>
          <a:blip r:embed="rId2" cstate="print"/>
          <a:srcRect/>
          <a:stretch>
            <a:fillRect/>
          </a:stretch>
        </p:blipFill>
        <p:spPr bwMode="auto">
          <a:xfrm>
            <a:off x="251520" y="764704"/>
            <a:ext cx="8568952" cy="5359036"/>
          </a:xfrm>
          <a:prstGeom prst="rect">
            <a:avLst/>
          </a:prstGeom>
          <a:ln>
            <a:noFill/>
          </a:ln>
          <a:effectLst>
            <a:softEdge rad="112500"/>
          </a:effectLst>
        </p:spPr>
      </p:pic>
      <p:sp>
        <p:nvSpPr>
          <p:cNvPr id="117" name="자유형 50"/>
          <p:cNvSpPr/>
          <p:nvPr/>
        </p:nvSpPr>
        <p:spPr>
          <a:xfrm>
            <a:off x="4068417" y="1916832"/>
            <a:ext cx="1603513" cy="117060"/>
          </a:xfrm>
          <a:custGeom>
            <a:avLst/>
            <a:gdLst>
              <a:gd name="connsiteX0" fmla="*/ 1603513 w 1603513"/>
              <a:gd name="connsiteY0" fmla="*/ 117060 h 117060"/>
              <a:gd name="connsiteX1" fmla="*/ 622853 w 1603513"/>
              <a:gd name="connsiteY1" fmla="*/ 11043 h 117060"/>
              <a:gd name="connsiteX2" fmla="*/ 0 w 1603513"/>
              <a:gd name="connsiteY2" fmla="*/ 50799 h 117060"/>
            </a:gdLst>
            <a:ahLst/>
            <a:cxnLst>
              <a:cxn ang="0">
                <a:pos x="connsiteX0" y="connsiteY0"/>
              </a:cxn>
              <a:cxn ang="0">
                <a:pos x="connsiteX1" y="connsiteY1"/>
              </a:cxn>
              <a:cxn ang="0">
                <a:pos x="connsiteX2" y="connsiteY2"/>
              </a:cxn>
            </a:cxnLst>
            <a:rect l="l" t="t" r="r" b="b"/>
            <a:pathLst>
              <a:path w="1603513" h="117060">
                <a:moveTo>
                  <a:pt x="1603513" y="117060"/>
                </a:moveTo>
                <a:cubicBezTo>
                  <a:pt x="1246809" y="69573"/>
                  <a:pt x="890105" y="22087"/>
                  <a:pt x="622853" y="11043"/>
                </a:cubicBezTo>
                <a:cubicBezTo>
                  <a:pt x="355601" y="0"/>
                  <a:pt x="177800" y="25399"/>
                  <a:pt x="0" y="50799"/>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18" name="자유형 50"/>
          <p:cNvSpPr/>
          <p:nvPr/>
        </p:nvSpPr>
        <p:spPr>
          <a:xfrm>
            <a:off x="4220817" y="2087804"/>
            <a:ext cx="1603513" cy="117060"/>
          </a:xfrm>
          <a:custGeom>
            <a:avLst/>
            <a:gdLst>
              <a:gd name="connsiteX0" fmla="*/ 1603513 w 1603513"/>
              <a:gd name="connsiteY0" fmla="*/ 117060 h 117060"/>
              <a:gd name="connsiteX1" fmla="*/ 622853 w 1603513"/>
              <a:gd name="connsiteY1" fmla="*/ 11043 h 117060"/>
              <a:gd name="connsiteX2" fmla="*/ 0 w 1603513"/>
              <a:gd name="connsiteY2" fmla="*/ 50799 h 117060"/>
            </a:gdLst>
            <a:ahLst/>
            <a:cxnLst>
              <a:cxn ang="0">
                <a:pos x="connsiteX0" y="connsiteY0"/>
              </a:cxn>
              <a:cxn ang="0">
                <a:pos x="connsiteX1" y="connsiteY1"/>
              </a:cxn>
              <a:cxn ang="0">
                <a:pos x="connsiteX2" y="connsiteY2"/>
              </a:cxn>
            </a:cxnLst>
            <a:rect l="l" t="t" r="r" b="b"/>
            <a:pathLst>
              <a:path w="1603513" h="117060">
                <a:moveTo>
                  <a:pt x="1603513" y="117060"/>
                </a:moveTo>
                <a:cubicBezTo>
                  <a:pt x="1246809" y="69573"/>
                  <a:pt x="890105" y="22087"/>
                  <a:pt x="622853" y="11043"/>
                </a:cubicBezTo>
                <a:cubicBezTo>
                  <a:pt x="355601" y="0"/>
                  <a:pt x="177800" y="25399"/>
                  <a:pt x="0" y="50799"/>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19" name="자유형 50"/>
          <p:cNvSpPr/>
          <p:nvPr/>
        </p:nvSpPr>
        <p:spPr>
          <a:xfrm rot="1017062">
            <a:off x="4338208" y="2504663"/>
            <a:ext cx="1603513" cy="117060"/>
          </a:xfrm>
          <a:custGeom>
            <a:avLst/>
            <a:gdLst>
              <a:gd name="connsiteX0" fmla="*/ 1603513 w 1603513"/>
              <a:gd name="connsiteY0" fmla="*/ 117060 h 117060"/>
              <a:gd name="connsiteX1" fmla="*/ 622853 w 1603513"/>
              <a:gd name="connsiteY1" fmla="*/ 11043 h 117060"/>
              <a:gd name="connsiteX2" fmla="*/ 0 w 1603513"/>
              <a:gd name="connsiteY2" fmla="*/ 50799 h 117060"/>
            </a:gdLst>
            <a:ahLst/>
            <a:cxnLst>
              <a:cxn ang="0">
                <a:pos x="connsiteX0" y="connsiteY0"/>
              </a:cxn>
              <a:cxn ang="0">
                <a:pos x="connsiteX1" y="connsiteY1"/>
              </a:cxn>
              <a:cxn ang="0">
                <a:pos x="connsiteX2" y="connsiteY2"/>
              </a:cxn>
            </a:cxnLst>
            <a:rect l="l" t="t" r="r" b="b"/>
            <a:pathLst>
              <a:path w="1603513" h="117060">
                <a:moveTo>
                  <a:pt x="1603513" y="117060"/>
                </a:moveTo>
                <a:cubicBezTo>
                  <a:pt x="1246809" y="69573"/>
                  <a:pt x="890105" y="22087"/>
                  <a:pt x="622853" y="11043"/>
                </a:cubicBezTo>
                <a:cubicBezTo>
                  <a:pt x="355601" y="0"/>
                  <a:pt x="177800" y="25399"/>
                  <a:pt x="0" y="50799"/>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20" name="자유형 50"/>
          <p:cNvSpPr/>
          <p:nvPr/>
        </p:nvSpPr>
        <p:spPr>
          <a:xfrm rot="1499907">
            <a:off x="4572000" y="2762581"/>
            <a:ext cx="1603513" cy="117060"/>
          </a:xfrm>
          <a:custGeom>
            <a:avLst/>
            <a:gdLst>
              <a:gd name="connsiteX0" fmla="*/ 1603513 w 1603513"/>
              <a:gd name="connsiteY0" fmla="*/ 117060 h 117060"/>
              <a:gd name="connsiteX1" fmla="*/ 622853 w 1603513"/>
              <a:gd name="connsiteY1" fmla="*/ 11043 h 117060"/>
              <a:gd name="connsiteX2" fmla="*/ 0 w 1603513"/>
              <a:gd name="connsiteY2" fmla="*/ 50799 h 117060"/>
            </a:gdLst>
            <a:ahLst/>
            <a:cxnLst>
              <a:cxn ang="0">
                <a:pos x="connsiteX0" y="connsiteY0"/>
              </a:cxn>
              <a:cxn ang="0">
                <a:pos x="connsiteX1" y="connsiteY1"/>
              </a:cxn>
              <a:cxn ang="0">
                <a:pos x="connsiteX2" y="connsiteY2"/>
              </a:cxn>
            </a:cxnLst>
            <a:rect l="l" t="t" r="r" b="b"/>
            <a:pathLst>
              <a:path w="1603513" h="117060">
                <a:moveTo>
                  <a:pt x="1603513" y="117060"/>
                </a:moveTo>
                <a:cubicBezTo>
                  <a:pt x="1246809" y="69573"/>
                  <a:pt x="890105" y="22087"/>
                  <a:pt x="622853" y="11043"/>
                </a:cubicBezTo>
                <a:cubicBezTo>
                  <a:pt x="355601" y="0"/>
                  <a:pt x="177800" y="25399"/>
                  <a:pt x="0" y="50799"/>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21" name="자유형 50"/>
          <p:cNvSpPr/>
          <p:nvPr/>
        </p:nvSpPr>
        <p:spPr>
          <a:xfrm rot="1859754">
            <a:off x="5141064" y="3267451"/>
            <a:ext cx="1603513" cy="117060"/>
          </a:xfrm>
          <a:custGeom>
            <a:avLst/>
            <a:gdLst>
              <a:gd name="connsiteX0" fmla="*/ 1603513 w 1603513"/>
              <a:gd name="connsiteY0" fmla="*/ 117060 h 117060"/>
              <a:gd name="connsiteX1" fmla="*/ 622853 w 1603513"/>
              <a:gd name="connsiteY1" fmla="*/ 11043 h 117060"/>
              <a:gd name="connsiteX2" fmla="*/ 0 w 1603513"/>
              <a:gd name="connsiteY2" fmla="*/ 50799 h 117060"/>
            </a:gdLst>
            <a:ahLst/>
            <a:cxnLst>
              <a:cxn ang="0">
                <a:pos x="connsiteX0" y="connsiteY0"/>
              </a:cxn>
              <a:cxn ang="0">
                <a:pos x="connsiteX1" y="connsiteY1"/>
              </a:cxn>
              <a:cxn ang="0">
                <a:pos x="connsiteX2" y="connsiteY2"/>
              </a:cxn>
            </a:cxnLst>
            <a:rect l="l" t="t" r="r" b="b"/>
            <a:pathLst>
              <a:path w="1603513" h="117060">
                <a:moveTo>
                  <a:pt x="1603513" y="117060"/>
                </a:moveTo>
                <a:cubicBezTo>
                  <a:pt x="1246809" y="69573"/>
                  <a:pt x="890105" y="22087"/>
                  <a:pt x="622853" y="11043"/>
                </a:cubicBezTo>
                <a:cubicBezTo>
                  <a:pt x="355601" y="0"/>
                  <a:pt x="177800" y="25399"/>
                  <a:pt x="0" y="50799"/>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22" name="자유형 50"/>
          <p:cNvSpPr/>
          <p:nvPr/>
        </p:nvSpPr>
        <p:spPr>
          <a:xfrm rot="1547204">
            <a:off x="4967080" y="3401034"/>
            <a:ext cx="1603513" cy="117060"/>
          </a:xfrm>
          <a:custGeom>
            <a:avLst/>
            <a:gdLst>
              <a:gd name="connsiteX0" fmla="*/ 1603513 w 1603513"/>
              <a:gd name="connsiteY0" fmla="*/ 117060 h 117060"/>
              <a:gd name="connsiteX1" fmla="*/ 622853 w 1603513"/>
              <a:gd name="connsiteY1" fmla="*/ 11043 h 117060"/>
              <a:gd name="connsiteX2" fmla="*/ 0 w 1603513"/>
              <a:gd name="connsiteY2" fmla="*/ 50799 h 117060"/>
            </a:gdLst>
            <a:ahLst/>
            <a:cxnLst>
              <a:cxn ang="0">
                <a:pos x="connsiteX0" y="connsiteY0"/>
              </a:cxn>
              <a:cxn ang="0">
                <a:pos x="connsiteX1" y="connsiteY1"/>
              </a:cxn>
              <a:cxn ang="0">
                <a:pos x="connsiteX2" y="connsiteY2"/>
              </a:cxn>
            </a:cxnLst>
            <a:rect l="l" t="t" r="r" b="b"/>
            <a:pathLst>
              <a:path w="1603513" h="117060">
                <a:moveTo>
                  <a:pt x="1603513" y="117060"/>
                </a:moveTo>
                <a:cubicBezTo>
                  <a:pt x="1246809" y="69573"/>
                  <a:pt x="890105" y="22087"/>
                  <a:pt x="622853" y="11043"/>
                </a:cubicBezTo>
                <a:cubicBezTo>
                  <a:pt x="355601" y="0"/>
                  <a:pt x="177800" y="25399"/>
                  <a:pt x="0" y="50799"/>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23" name="자유형 48"/>
          <p:cNvSpPr/>
          <p:nvPr/>
        </p:nvSpPr>
        <p:spPr>
          <a:xfrm>
            <a:off x="5976730" y="3159765"/>
            <a:ext cx="715618" cy="768626"/>
          </a:xfrm>
          <a:custGeom>
            <a:avLst/>
            <a:gdLst>
              <a:gd name="connsiteX0" fmla="*/ 715618 w 715618"/>
              <a:gd name="connsiteY0" fmla="*/ 768626 h 768626"/>
              <a:gd name="connsiteX1" fmla="*/ 331305 w 715618"/>
              <a:gd name="connsiteY1" fmla="*/ 145773 h 768626"/>
              <a:gd name="connsiteX2" fmla="*/ 0 w 715618"/>
              <a:gd name="connsiteY2" fmla="*/ 0 h 768626"/>
            </a:gdLst>
            <a:ahLst/>
            <a:cxnLst>
              <a:cxn ang="0">
                <a:pos x="connsiteX0" y="connsiteY0"/>
              </a:cxn>
              <a:cxn ang="0">
                <a:pos x="connsiteX1" y="connsiteY1"/>
              </a:cxn>
              <a:cxn ang="0">
                <a:pos x="connsiteX2" y="connsiteY2"/>
              </a:cxn>
            </a:cxnLst>
            <a:rect l="l" t="t" r="r" b="b"/>
            <a:pathLst>
              <a:path w="715618" h="768626">
                <a:moveTo>
                  <a:pt x="715618" y="768626"/>
                </a:moveTo>
                <a:cubicBezTo>
                  <a:pt x="583096" y="521251"/>
                  <a:pt x="450575" y="273877"/>
                  <a:pt x="331305" y="145773"/>
                </a:cubicBezTo>
                <a:cubicBezTo>
                  <a:pt x="212035" y="17669"/>
                  <a:pt x="106017" y="8834"/>
                  <a:pt x="0" y="0"/>
                </a:cubicBezTo>
              </a:path>
            </a:pathLst>
          </a:custGeom>
          <a:ln w="57150">
            <a:solidFill>
              <a:srgbClr val="CC00CC"/>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24" name="자유형 49"/>
          <p:cNvSpPr/>
          <p:nvPr/>
        </p:nvSpPr>
        <p:spPr>
          <a:xfrm>
            <a:off x="5853734" y="2006826"/>
            <a:ext cx="543339" cy="1378226"/>
          </a:xfrm>
          <a:custGeom>
            <a:avLst/>
            <a:gdLst>
              <a:gd name="connsiteX0" fmla="*/ 543339 w 543339"/>
              <a:gd name="connsiteY0" fmla="*/ 1378226 h 1378226"/>
              <a:gd name="connsiteX1" fmla="*/ 159026 w 543339"/>
              <a:gd name="connsiteY1" fmla="*/ 808383 h 1378226"/>
              <a:gd name="connsiteX2" fmla="*/ 0 w 543339"/>
              <a:gd name="connsiteY2" fmla="*/ 0 h 1378226"/>
            </a:gdLst>
            <a:ahLst/>
            <a:cxnLst>
              <a:cxn ang="0">
                <a:pos x="connsiteX0" y="connsiteY0"/>
              </a:cxn>
              <a:cxn ang="0">
                <a:pos x="connsiteX1" y="connsiteY1"/>
              </a:cxn>
              <a:cxn ang="0">
                <a:pos x="connsiteX2" y="connsiteY2"/>
              </a:cxn>
            </a:cxnLst>
            <a:rect l="l" t="t" r="r" b="b"/>
            <a:pathLst>
              <a:path w="543339" h="1378226">
                <a:moveTo>
                  <a:pt x="543339" y="1378226"/>
                </a:moveTo>
                <a:cubicBezTo>
                  <a:pt x="396461" y="1208156"/>
                  <a:pt x="249583" y="1038087"/>
                  <a:pt x="159026" y="808383"/>
                </a:cubicBezTo>
                <a:cubicBezTo>
                  <a:pt x="68470" y="578679"/>
                  <a:pt x="34235" y="289339"/>
                  <a:pt x="0" y="0"/>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25" name="자유형 50"/>
          <p:cNvSpPr/>
          <p:nvPr/>
        </p:nvSpPr>
        <p:spPr>
          <a:xfrm rot="21282186">
            <a:off x="4141932" y="1653998"/>
            <a:ext cx="1603513" cy="117060"/>
          </a:xfrm>
          <a:custGeom>
            <a:avLst/>
            <a:gdLst>
              <a:gd name="connsiteX0" fmla="*/ 1603513 w 1603513"/>
              <a:gd name="connsiteY0" fmla="*/ 117060 h 117060"/>
              <a:gd name="connsiteX1" fmla="*/ 622853 w 1603513"/>
              <a:gd name="connsiteY1" fmla="*/ 11043 h 117060"/>
              <a:gd name="connsiteX2" fmla="*/ 0 w 1603513"/>
              <a:gd name="connsiteY2" fmla="*/ 50799 h 117060"/>
            </a:gdLst>
            <a:ahLst/>
            <a:cxnLst>
              <a:cxn ang="0">
                <a:pos x="connsiteX0" y="connsiteY0"/>
              </a:cxn>
              <a:cxn ang="0">
                <a:pos x="connsiteX1" y="connsiteY1"/>
              </a:cxn>
              <a:cxn ang="0">
                <a:pos x="connsiteX2" y="connsiteY2"/>
              </a:cxn>
            </a:cxnLst>
            <a:rect l="l" t="t" r="r" b="b"/>
            <a:pathLst>
              <a:path w="1603513" h="117060">
                <a:moveTo>
                  <a:pt x="1603513" y="117060"/>
                </a:moveTo>
                <a:cubicBezTo>
                  <a:pt x="1246809" y="69573"/>
                  <a:pt x="890105" y="22087"/>
                  <a:pt x="622853" y="11043"/>
                </a:cubicBezTo>
                <a:cubicBezTo>
                  <a:pt x="355601" y="0"/>
                  <a:pt x="177800" y="25399"/>
                  <a:pt x="0" y="50799"/>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26" name="타원 3"/>
          <p:cNvSpPr/>
          <p:nvPr/>
        </p:nvSpPr>
        <p:spPr>
          <a:xfrm rot="2712016">
            <a:off x="7323299" y="2004855"/>
            <a:ext cx="1405572" cy="830312"/>
          </a:xfrm>
          <a:prstGeom prst="ellipse">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b="1" dirty="0" smtClean="0">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메대</a:t>
            </a:r>
            <a:endParaRPr lang="ko-KR" altLang="en-US" b="1" dirty="0">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27" name="타원 4"/>
          <p:cNvSpPr/>
          <p:nvPr/>
        </p:nvSpPr>
        <p:spPr>
          <a:xfrm rot="1907443">
            <a:off x="6384046" y="3791344"/>
            <a:ext cx="703162" cy="518578"/>
          </a:xfrm>
          <a:prstGeom prst="ellipse">
            <a:avLst/>
          </a:prstGeom>
          <a:solidFill>
            <a:schemeClr val="accent3">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prstClr val="white"/>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28" name="자유형 51"/>
          <p:cNvSpPr/>
          <p:nvPr/>
        </p:nvSpPr>
        <p:spPr>
          <a:xfrm>
            <a:off x="6135757" y="2078309"/>
            <a:ext cx="1550504" cy="119293"/>
          </a:xfrm>
          <a:custGeom>
            <a:avLst/>
            <a:gdLst>
              <a:gd name="connsiteX0" fmla="*/ 1550504 w 1550504"/>
              <a:gd name="connsiteY0" fmla="*/ 53009 h 53009"/>
              <a:gd name="connsiteX1" fmla="*/ 583095 w 1550504"/>
              <a:gd name="connsiteY1" fmla="*/ 13252 h 53009"/>
              <a:gd name="connsiteX2" fmla="*/ 0 w 1550504"/>
              <a:gd name="connsiteY2" fmla="*/ 0 h 53009"/>
              <a:gd name="connsiteX0" fmla="*/ 1550504 w 1550504"/>
              <a:gd name="connsiteY0" fmla="*/ 53009 h 78578"/>
              <a:gd name="connsiteX1" fmla="*/ 709220 w 1550504"/>
              <a:gd name="connsiteY1" fmla="*/ 76314 h 78578"/>
              <a:gd name="connsiteX2" fmla="*/ 0 w 1550504"/>
              <a:gd name="connsiteY2" fmla="*/ 0 h 78578"/>
              <a:gd name="connsiteX0" fmla="*/ 1550504 w 1550504"/>
              <a:gd name="connsiteY0" fmla="*/ 119293 h 119293"/>
              <a:gd name="connsiteX1" fmla="*/ 709220 w 1550504"/>
              <a:gd name="connsiteY1" fmla="*/ 709 h 119293"/>
              <a:gd name="connsiteX2" fmla="*/ 0 w 1550504"/>
              <a:gd name="connsiteY2" fmla="*/ 66284 h 119293"/>
            </a:gdLst>
            <a:ahLst/>
            <a:cxnLst>
              <a:cxn ang="0">
                <a:pos x="connsiteX0" y="connsiteY0"/>
              </a:cxn>
              <a:cxn ang="0">
                <a:pos x="connsiteX1" y="connsiteY1"/>
              </a:cxn>
              <a:cxn ang="0">
                <a:pos x="connsiteX2" y="connsiteY2"/>
              </a:cxn>
            </a:cxnLst>
            <a:rect l="l" t="t" r="r" b="b"/>
            <a:pathLst>
              <a:path w="1550504" h="119293">
                <a:moveTo>
                  <a:pt x="1550504" y="119293"/>
                </a:moveTo>
                <a:cubicBezTo>
                  <a:pt x="1228034" y="106041"/>
                  <a:pt x="1031690" y="13961"/>
                  <a:pt x="709220" y="709"/>
                </a:cubicBezTo>
                <a:cubicBezTo>
                  <a:pt x="450803" y="-8126"/>
                  <a:pt x="162339" y="68492"/>
                  <a:pt x="0" y="66284"/>
                </a:cubicBezTo>
              </a:path>
            </a:pathLst>
          </a:custGeom>
          <a:ln w="57150">
            <a:solidFill>
              <a:schemeClr val="accent3">
                <a:lumMod val="75000"/>
              </a:schemeClr>
            </a:solidFill>
            <a:headEnd type="none" w="med" len="med"/>
            <a:tailEnd type="triangle" w="med" len="med"/>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29" name="자유형 51"/>
          <p:cNvSpPr/>
          <p:nvPr/>
        </p:nvSpPr>
        <p:spPr>
          <a:xfrm>
            <a:off x="6228184" y="2564905"/>
            <a:ext cx="1550504" cy="109310"/>
          </a:xfrm>
          <a:custGeom>
            <a:avLst/>
            <a:gdLst>
              <a:gd name="connsiteX0" fmla="*/ 1550504 w 1550504"/>
              <a:gd name="connsiteY0" fmla="*/ 53009 h 53009"/>
              <a:gd name="connsiteX1" fmla="*/ 583095 w 1550504"/>
              <a:gd name="connsiteY1" fmla="*/ 13252 h 53009"/>
              <a:gd name="connsiteX2" fmla="*/ 0 w 1550504"/>
              <a:gd name="connsiteY2" fmla="*/ 0 h 53009"/>
              <a:gd name="connsiteX0" fmla="*/ 1550504 w 1550504"/>
              <a:gd name="connsiteY0" fmla="*/ 53009 h 109310"/>
              <a:gd name="connsiteX1" fmla="*/ 630392 w 1550504"/>
              <a:gd name="connsiteY1" fmla="*/ 107845 h 109310"/>
              <a:gd name="connsiteX2" fmla="*/ 0 w 1550504"/>
              <a:gd name="connsiteY2" fmla="*/ 0 h 109310"/>
            </a:gdLst>
            <a:ahLst/>
            <a:cxnLst>
              <a:cxn ang="0">
                <a:pos x="connsiteX0" y="connsiteY0"/>
              </a:cxn>
              <a:cxn ang="0">
                <a:pos x="connsiteX1" y="connsiteY1"/>
              </a:cxn>
              <a:cxn ang="0">
                <a:pos x="connsiteX2" y="connsiteY2"/>
              </a:cxn>
            </a:cxnLst>
            <a:rect l="l" t="t" r="r" b="b"/>
            <a:pathLst>
              <a:path w="1550504" h="109310">
                <a:moveTo>
                  <a:pt x="1550504" y="53009"/>
                </a:moveTo>
                <a:cubicBezTo>
                  <a:pt x="1228034" y="39757"/>
                  <a:pt x="952862" y="121097"/>
                  <a:pt x="630392" y="107845"/>
                </a:cubicBezTo>
                <a:cubicBezTo>
                  <a:pt x="371975" y="99010"/>
                  <a:pt x="162339" y="2208"/>
                  <a:pt x="0" y="0"/>
                </a:cubicBezTo>
              </a:path>
            </a:pathLst>
          </a:custGeom>
          <a:ln w="57150">
            <a:solidFill>
              <a:schemeClr val="accent3">
                <a:lumMod val="75000"/>
              </a:schemeClr>
            </a:solidFill>
            <a:headEnd type="none" w="med" len="med"/>
            <a:tailEnd type="triangle" w="med" len="med"/>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30" name="자유형 51"/>
          <p:cNvSpPr/>
          <p:nvPr/>
        </p:nvSpPr>
        <p:spPr>
          <a:xfrm>
            <a:off x="6070524" y="2436654"/>
            <a:ext cx="1550504" cy="53009"/>
          </a:xfrm>
          <a:custGeom>
            <a:avLst/>
            <a:gdLst>
              <a:gd name="connsiteX0" fmla="*/ 1550504 w 1550504"/>
              <a:gd name="connsiteY0" fmla="*/ 53009 h 53009"/>
              <a:gd name="connsiteX1" fmla="*/ 583095 w 1550504"/>
              <a:gd name="connsiteY1" fmla="*/ 13252 h 53009"/>
              <a:gd name="connsiteX2" fmla="*/ 0 w 1550504"/>
              <a:gd name="connsiteY2" fmla="*/ 0 h 53009"/>
            </a:gdLst>
            <a:ahLst/>
            <a:cxnLst>
              <a:cxn ang="0">
                <a:pos x="connsiteX0" y="connsiteY0"/>
              </a:cxn>
              <a:cxn ang="0">
                <a:pos x="connsiteX1" y="connsiteY1"/>
              </a:cxn>
              <a:cxn ang="0">
                <a:pos x="connsiteX2" y="connsiteY2"/>
              </a:cxn>
            </a:cxnLst>
            <a:rect l="l" t="t" r="r" b="b"/>
            <a:pathLst>
              <a:path w="1550504" h="53009">
                <a:moveTo>
                  <a:pt x="1550504" y="53009"/>
                </a:moveTo>
                <a:lnTo>
                  <a:pt x="583095" y="13252"/>
                </a:lnTo>
                <a:cubicBezTo>
                  <a:pt x="324678" y="4417"/>
                  <a:pt x="162339" y="2208"/>
                  <a:pt x="0" y="0"/>
                </a:cubicBezTo>
              </a:path>
            </a:pathLst>
          </a:custGeom>
          <a:ln w="57150">
            <a:solidFill>
              <a:schemeClr val="accent3">
                <a:lumMod val="75000"/>
              </a:schemeClr>
            </a:solidFill>
            <a:headEnd type="none" w="med" len="med"/>
            <a:tailEnd type="triangle" w="med" len="med"/>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0" name="자유형 50"/>
          <p:cNvSpPr/>
          <p:nvPr/>
        </p:nvSpPr>
        <p:spPr>
          <a:xfrm rot="17661376">
            <a:off x="2365503" y="2787801"/>
            <a:ext cx="1617584" cy="292664"/>
          </a:xfrm>
          <a:custGeom>
            <a:avLst/>
            <a:gdLst>
              <a:gd name="connsiteX0" fmla="*/ 1603513 w 1603513"/>
              <a:gd name="connsiteY0" fmla="*/ 117060 h 117060"/>
              <a:gd name="connsiteX1" fmla="*/ 622853 w 1603513"/>
              <a:gd name="connsiteY1" fmla="*/ 11043 h 117060"/>
              <a:gd name="connsiteX2" fmla="*/ 0 w 1603513"/>
              <a:gd name="connsiteY2" fmla="*/ 50799 h 117060"/>
              <a:gd name="connsiteX0" fmla="*/ 1617584 w 1617584"/>
              <a:gd name="connsiteY0" fmla="*/ 292664 h 292664"/>
              <a:gd name="connsiteX1" fmla="*/ 622853 w 1617584"/>
              <a:gd name="connsiteY1" fmla="*/ 2654 h 292664"/>
              <a:gd name="connsiteX2" fmla="*/ 0 w 1617584"/>
              <a:gd name="connsiteY2" fmla="*/ 42410 h 292664"/>
            </a:gdLst>
            <a:ahLst/>
            <a:cxnLst>
              <a:cxn ang="0">
                <a:pos x="connsiteX0" y="connsiteY0"/>
              </a:cxn>
              <a:cxn ang="0">
                <a:pos x="connsiteX1" y="connsiteY1"/>
              </a:cxn>
              <a:cxn ang="0">
                <a:pos x="connsiteX2" y="connsiteY2"/>
              </a:cxn>
            </a:cxnLst>
            <a:rect l="l" t="t" r="r" b="b"/>
            <a:pathLst>
              <a:path w="1617584" h="292664">
                <a:moveTo>
                  <a:pt x="1617584" y="292664"/>
                </a:moveTo>
                <a:cubicBezTo>
                  <a:pt x="1260880" y="245177"/>
                  <a:pt x="890105" y="13698"/>
                  <a:pt x="622853" y="2654"/>
                </a:cubicBezTo>
                <a:cubicBezTo>
                  <a:pt x="355601" y="-8389"/>
                  <a:pt x="177800" y="17010"/>
                  <a:pt x="0" y="42410"/>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1" name="자유형 50"/>
          <p:cNvSpPr/>
          <p:nvPr/>
        </p:nvSpPr>
        <p:spPr>
          <a:xfrm rot="19170947">
            <a:off x="2797812" y="2881579"/>
            <a:ext cx="1603513" cy="245174"/>
          </a:xfrm>
          <a:custGeom>
            <a:avLst/>
            <a:gdLst>
              <a:gd name="connsiteX0" fmla="*/ 1603513 w 1603513"/>
              <a:gd name="connsiteY0" fmla="*/ 117060 h 117060"/>
              <a:gd name="connsiteX1" fmla="*/ 622853 w 1603513"/>
              <a:gd name="connsiteY1" fmla="*/ 11043 h 117060"/>
              <a:gd name="connsiteX2" fmla="*/ 0 w 1603513"/>
              <a:gd name="connsiteY2" fmla="*/ 50799 h 117060"/>
              <a:gd name="connsiteX0" fmla="*/ 1603513 w 1603513"/>
              <a:gd name="connsiteY0" fmla="*/ 245174 h 245174"/>
              <a:gd name="connsiteX1" fmla="*/ 679000 w 1603513"/>
              <a:gd name="connsiteY1" fmla="*/ 532 h 245174"/>
              <a:gd name="connsiteX2" fmla="*/ 0 w 1603513"/>
              <a:gd name="connsiteY2" fmla="*/ 178913 h 245174"/>
            </a:gdLst>
            <a:ahLst/>
            <a:cxnLst>
              <a:cxn ang="0">
                <a:pos x="connsiteX0" y="connsiteY0"/>
              </a:cxn>
              <a:cxn ang="0">
                <a:pos x="connsiteX1" y="connsiteY1"/>
              </a:cxn>
              <a:cxn ang="0">
                <a:pos x="connsiteX2" y="connsiteY2"/>
              </a:cxn>
            </a:cxnLst>
            <a:rect l="l" t="t" r="r" b="b"/>
            <a:pathLst>
              <a:path w="1603513" h="245174">
                <a:moveTo>
                  <a:pt x="1603513" y="245174"/>
                </a:moveTo>
                <a:cubicBezTo>
                  <a:pt x="1246809" y="197687"/>
                  <a:pt x="946252" y="11576"/>
                  <a:pt x="679000" y="532"/>
                </a:cubicBezTo>
                <a:cubicBezTo>
                  <a:pt x="411748" y="-10511"/>
                  <a:pt x="177800" y="153513"/>
                  <a:pt x="0" y="178913"/>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2" name="자유형 50"/>
          <p:cNvSpPr/>
          <p:nvPr/>
        </p:nvSpPr>
        <p:spPr>
          <a:xfrm rot="19410131">
            <a:off x="2774950" y="3246073"/>
            <a:ext cx="1603513" cy="227775"/>
          </a:xfrm>
          <a:custGeom>
            <a:avLst/>
            <a:gdLst>
              <a:gd name="connsiteX0" fmla="*/ 1603513 w 1603513"/>
              <a:gd name="connsiteY0" fmla="*/ 117060 h 117060"/>
              <a:gd name="connsiteX1" fmla="*/ 622853 w 1603513"/>
              <a:gd name="connsiteY1" fmla="*/ 11043 h 117060"/>
              <a:gd name="connsiteX2" fmla="*/ 0 w 1603513"/>
              <a:gd name="connsiteY2" fmla="*/ 50799 h 117060"/>
              <a:gd name="connsiteX0" fmla="*/ 1603513 w 1603513"/>
              <a:gd name="connsiteY0" fmla="*/ 227775 h 227775"/>
              <a:gd name="connsiteX1" fmla="*/ 830175 w 1603513"/>
              <a:gd name="connsiteY1" fmla="*/ 592 h 227775"/>
              <a:gd name="connsiteX2" fmla="*/ 0 w 1603513"/>
              <a:gd name="connsiteY2" fmla="*/ 161514 h 227775"/>
            </a:gdLst>
            <a:ahLst/>
            <a:cxnLst>
              <a:cxn ang="0">
                <a:pos x="connsiteX0" y="connsiteY0"/>
              </a:cxn>
              <a:cxn ang="0">
                <a:pos x="connsiteX1" y="connsiteY1"/>
              </a:cxn>
              <a:cxn ang="0">
                <a:pos x="connsiteX2" y="connsiteY2"/>
              </a:cxn>
            </a:cxnLst>
            <a:rect l="l" t="t" r="r" b="b"/>
            <a:pathLst>
              <a:path w="1603513" h="227775">
                <a:moveTo>
                  <a:pt x="1603513" y="227775"/>
                </a:moveTo>
                <a:cubicBezTo>
                  <a:pt x="1246809" y="180288"/>
                  <a:pt x="1097427" y="11636"/>
                  <a:pt x="830175" y="592"/>
                </a:cubicBezTo>
                <a:cubicBezTo>
                  <a:pt x="562923" y="-10451"/>
                  <a:pt x="177800" y="136114"/>
                  <a:pt x="0" y="161514"/>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3" name="Freeform 22"/>
          <p:cNvSpPr/>
          <p:nvPr/>
        </p:nvSpPr>
        <p:spPr>
          <a:xfrm rot="21318304">
            <a:off x="2455921" y="4153291"/>
            <a:ext cx="215309" cy="855122"/>
          </a:xfrm>
          <a:custGeom>
            <a:avLst/>
            <a:gdLst>
              <a:gd name="connsiteX0" fmla="*/ 381774 w 430619"/>
              <a:gd name="connsiteY0" fmla="*/ 0 h 3212450"/>
              <a:gd name="connsiteX1" fmla="*/ 397677 w 430619"/>
              <a:gd name="connsiteY1" fmla="*/ 222637 h 3212450"/>
              <a:gd name="connsiteX2" fmla="*/ 381774 w 430619"/>
              <a:gd name="connsiteY2" fmla="*/ 389614 h 3212450"/>
              <a:gd name="connsiteX3" fmla="*/ 294310 w 430619"/>
              <a:gd name="connsiteY3" fmla="*/ 453225 h 3212450"/>
              <a:gd name="connsiteX4" fmla="*/ 286359 w 430619"/>
              <a:gd name="connsiteY4" fmla="*/ 540689 h 3212450"/>
              <a:gd name="connsiteX5" fmla="*/ 326115 w 430619"/>
              <a:gd name="connsiteY5" fmla="*/ 604299 h 3212450"/>
              <a:gd name="connsiteX6" fmla="*/ 342018 w 430619"/>
              <a:gd name="connsiteY6" fmla="*/ 675861 h 3212450"/>
              <a:gd name="connsiteX7" fmla="*/ 381774 w 430619"/>
              <a:gd name="connsiteY7" fmla="*/ 628153 h 3212450"/>
              <a:gd name="connsiteX8" fmla="*/ 429482 w 430619"/>
              <a:gd name="connsiteY8" fmla="*/ 540689 h 3212450"/>
              <a:gd name="connsiteX9" fmla="*/ 413580 w 430619"/>
              <a:gd name="connsiteY9" fmla="*/ 453225 h 3212450"/>
              <a:gd name="connsiteX10" fmla="*/ 389726 w 430619"/>
              <a:gd name="connsiteY10" fmla="*/ 389614 h 3212450"/>
              <a:gd name="connsiteX11" fmla="*/ 429482 w 430619"/>
              <a:gd name="connsiteY11" fmla="*/ 453225 h 3212450"/>
              <a:gd name="connsiteX12" fmla="*/ 413580 w 430619"/>
              <a:gd name="connsiteY12" fmla="*/ 564543 h 3212450"/>
              <a:gd name="connsiteX13" fmla="*/ 381774 w 430619"/>
              <a:gd name="connsiteY13" fmla="*/ 667910 h 3212450"/>
              <a:gd name="connsiteX14" fmla="*/ 334067 w 430619"/>
              <a:gd name="connsiteY14" fmla="*/ 675861 h 3212450"/>
              <a:gd name="connsiteX15" fmla="*/ 349969 w 430619"/>
              <a:gd name="connsiteY15" fmla="*/ 962108 h 3212450"/>
              <a:gd name="connsiteX16" fmla="*/ 310213 w 430619"/>
              <a:gd name="connsiteY16" fmla="*/ 1129086 h 3212450"/>
              <a:gd name="connsiteX17" fmla="*/ 318164 w 430619"/>
              <a:gd name="connsiteY17" fmla="*/ 1359673 h 3212450"/>
              <a:gd name="connsiteX18" fmla="*/ 302261 w 430619"/>
              <a:gd name="connsiteY18" fmla="*/ 1518699 h 3212450"/>
              <a:gd name="connsiteX19" fmla="*/ 262505 w 430619"/>
              <a:gd name="connsiteY19" fmla="*/ 1630018 h 3212450"/>
              <a:gd name="connsiteX20" fmla="*/ 246602 w 430619"/>
              <a:gd name="connsiteY20" fmla="*/ 1709531 h 3212450"/>
              <a:gd name="connsiteX21" fmla="*/ 302261 w 430619"/>
              <a:gd name="connsiteY21" fmla="*/ 1828800 h 3212450"/>
              <a:gd name="connsiteX22" fmla="*/ 278407 w 430619"/>
              <a:gd name="connsiteY22" fmla="*/ 2019632 h 3212450"/>
              <a:gd name="connsiteX23" fmla="*/ 286359 w 430619"/>
              <a:gd name="connsiteY23" fmla="*/ 2099145 h 3212450"/>
              <a:gd name="connsiteX24" fmla="*/ 190943 w 430619"/>
              <a:gd name="connsiteY24" fmla="*/ 2210463 h 3212450"/>
              <a:gd name="connsiteX25" fmla="*/ 135284 w 430619"/>
              <a:gd name="connsiteY25" fmla="*/ 2417197 h 3212450"/>
              <a:gd name="connsiteX26" fmla="*/ 87576 w 430619"/>
              <a:gd name="connsiteY26" fmla="*/ 2552369 h 3212450"/>
              <a:gd name="connsiteX27" fmla="*/ 55771 w 430619"/>
              <a:gd name="connsiteY27" fmla="*/ 2608028 h 3212450"/>
              <a:gd name="connsiteX28" fmla="*/ 79625 w 430619"/>
              <a:gd name="connsiteY28" fmla="*/ 2806811 h 3212450"/>
              <a:gd name="connsiteX29" fmla="*/ 55771 w 430619"/>
              <a:gd name="connsiteY29" fmla="*/ 2910178 h 3212450"/>
              <a:gd name="connsiteX30" fmla="*/ 112 w 430619"/>
              <a:gd name="connsiteY30" fmla="*/ 2981739 h 3212450"/>
              <a:gd name="connsiteX31" fmla="*/ 71674 w 430619"/>
              <a:gd name="connsiteY31" fmla="*/ 3069204 h 3212450"/>
              <a:gd name="connsiteX32" fmla="*/ 103479 w 430619"/>
              <a:gd name="connsiteY32" fmla="*/ 3180522 h 3212450"/>
              <a:gd name="connsiteX33" fmla="*/ 190943 w 430619"/>
              <a:gd name="connsiteY33" fmla="*/ 3212327 h 3212450"/>
              <a:gd name="connsiteX34" fmla="*/ 270456 w 430619"/>
              <a:gd name="connsiteY34" fmla="*/ 3172571 h 3212450"/>
              <a:gd name="connsiteX35" fmla="*/ 278407 w 430619"/>
              <a:gd name="connsiteY35" fmla="*/ 3132814 h 3212450"/>
              <a:gd name="connsiteX36" fmla="*/ 230700 w 430619"/>
              <a:gd name="connsiteY36" fmla="*/ 3101009 h 3212450"/>
              <a:gd name="connsiteX37" fmla="*/ 262505 w 430619"/>
              <a:gd name="connsiteY37" fmla="*/ 3045350 h 3212450"/>
              <a:gd name="connsiteX38" fmla="*/ 254554 w 430619"/>
              <a:gd name="connsiteY38" fmla="*/ 2989691 h 3212450"/>
              <a:gd name="connsiteX39" fmla="*/ 222748 w 430619"/>
              <a:gd name="connsiteY39" fmla="*/ 2965837 h 3212450"/>
              <a:gd name="connsiteX40" fmla="*/ 182992 w 430619"/>
              <a:gd name="connsiteY40" fmla="*/ 2941983 h 3212450"/>
              <a:gd name="connsiteX41" fmla="*/ 135284 w 430619"/>
              <a:gd name="connsiteY41" fmla="*/ 2902226 h 3212450"/>
              <a:gd name="connsiteX42" fmla="*/ 222748 w 430619"/>
              <a:gd name="connsiteY42" fmla="*/ 2798859 h 3212450"/>
              <a:gd name="connsiteX43" fmla="*/ 246602 w 430619"/>
              <a:gd name="connsiteY43" fmla="*/ 2862470 h 3212450"/>
              <a:gd name="connsiteX44" fmla="*/ 302261 w 430619"/>
              <a:gd name="connsiteY44" fmla="*/ 2743200 h 3212450"/>
              <a:gd name="connsiteX45" fmla="*/ 310213 w 430619"/>
              <a:gd name="connsiteY45" fmla="*/ 2655736 h 3212450"/>
              <a:gd name="connsiteX46" fmla="*/ 334067 w 430619"/>
              <a:gd name="connsiteY46" fmla="*/ 2608028 h 3212450"/>
              <a:gd name="connsiteX47" fmla="*/ 365872 w 430619"/>
              <a:gd name="connsiteY47" fmla="*/ 2504661 h 3212450"/>
              <a:gd name="connsiteX48" fmla="*/ 349969 w 430619"/>
              <a:gd name="connsiteY48" fmla="*/ 2401294 h 3212450"/>
              <a:gd name="connsiteX49" fmla="*/ 365872 w 430619"/>
              <a:gd name="connsiteY49" fmla="*/ 2274073 h 3212450"/>
              <a:gd name="connsiteX50" fmla="*/ 357921 w 430619"/>
              <a:gd name="connsiteY50" fmla="*/ 2130950 h 3212450"/>
              <a:gd name="connsiteX51" fmla="*/ 294310 w 430619"/>
              <a:gd name="connsiteY51" fmla="*/ 2091193 h 321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30619" h="3212450">
                <a:moveTo>
                  <a:pt x="381774" y="0"/>
                </a:moveTo>
                <a:cubicBezTo>
                  <a:pt x="389725" y="78850"/>
                  <a:pt x="397677" y="157701"/>
                  <a:pt x="397677" y="222637"/>
                </a:cubicBezTo>
                <a:cubicBezTo>
                  <a:pt x="397677" y="287573"/>
                  <a:pt x="399002" y="351183"/>
                  <a:pt x="381774" y="389614"/>
                </a:cubicBezTo>
                <a:cubicBezTo>
                  <a:pt x="364546" y="428045"/>
                  <a:pt x="310212" y="428046"/>
                  <a:pt x="294310" y="453225"/>
                </a:cubicBezTo>
                <a:cubicBezTo>
                  <a:pt x="278407" y="478404"/>
                  <a:pt x="281058" y="515510"/>
                  <a:pt x="286359" y="540689"/>
                </a:cubicBezTo>
                <a:cubicBezTo>
                  <a:pt x="291660" y="565868"/>
                  <a:pt x="316839" y="581770"/>
                  <a:pt x="326115" y="604299"/>
                </a:cubicBezTo>
                <a:cubicBezTo>
                  <a:pt x="335391" y="626828"/>
                  <a:pt x="332741" y="671885"/>
                  <a:pt x="342018" y="675861"/>
                </a:cubicBezTo>
                <a:cubicBezTo>
                  <a:pt x="351294" y="679837"/>
                  <a:pt x="367197" y="650682"/>
                  <a:pt x="381774" y="628153"/>
                </a:cubicBezTo>
                <a:cubicBezTo>
                  <a:pt x="396351" y="605624"/>
                  <a:pt x="424181" y="569844"/>
                  <a:pt x="429482" y="540689"/>
                </a:cubicBezTo>
                <a:cubicBezTo>
                  <a:pt x="434783" y="511534"/>
                  <a:pt x="420206" y="478404"/>
                  <a:pt x="413580" y="453225"/>
                </a:cubicBezTo>
                <a:cubicBezTo>
                  <a:pt x="406954" y="428046"/>
                  <a:pt x="387076" y="389614"/>
                  <a:pt x="389726" y="389614"/>
                </a:cubicBezTo>
                <a:cubicBezTo>
                  <a:pt x="392376" y="389614"/>
                  <a:pt x="425506" y="424070"/>
                  <a:pt x="429482" y="453225"/>
                </a:cubicBezTo>
                <a:cubicBezTo>
                  <a:pt x="433458" y="482380"/>
                  <a:pt x="421531" y="528762"/>
                  <a:pt x="413580" y="564543"/>
                </a:cubicBezTo>
                <a:cubicBezTo>
                  <a:pt x="405629" y="600324"/>
                  <a:pt x="395026" y="649357"/>
                  <a:pt x="381774" y="667910"/>
                </a:cubicBezTo>
                <a:cubicBezTo>
                  <a:pt x="368522" y="686463"/>
                  <a:pt x="339368" y="626828"/>
                  <a:pt x="334067" y="675861"/>
                </a:cubicBezTo>
                <a:cubicBezTo>
                  <a:pt x="328766" y="724894"/>
                  <a:pt x="353945" y="886570"/>
                  <a:pt x="349969" y="962108"/>
                </a:cubicBezTo>
                <a:cubicBezTo>
                  <a:pt x="345993" y="1037646"/>
                  <a:pt x="315514" y="1062825"/>
                  <a:pt x="310213" y="1129086"/>
                </a:cubicBezTo>
                <a:cubicBezTo>
                  <a:pt x="304912" y="1195347"/>
                  <a:pt x="319489" y="1294738"/>
                  <a:pt x="318164" y="1359673"/>
                </a:cubicBezTo>
                <a:cubicBezTo>
                  <a:pt x="316839" y="1424608"/>
                  <a:pt x="311537" y="1473642"/>
                  <a:pt x="302261" y="1518699"/>
                </a:cubicBezTo>
                <a:cubicBezTo>
                  <a:pt x="292985" y="1563756"/>
                  <a:pt x="271781" y="1598213"/>
                  <a:pt x="262505" y="1630018"/>
                </a:cubicBezTo>
                <a:cubicBezTo>
                  <a:pt x="253229" y="1661823"/>
                  <a:pt x="239976" y="1676401"/>
                  <a:pt x="246602" y="1709531"/>
                </a:cubicBezTo>
                <a:cubicBezTo>
                  <a:pt x="253228" y="1742661"/>
                  <a:pt x="296960" y="1777117"/>
                  <a:pt x="302261" y="1828800"/>
                </a:cubicBezTo>
                <a:cubicBezTo>
                  <a:pt x="307562" y="1880483"/>
                  <a:pt x="281057" y="1974575"/>
                  <a:pt x="278407" y="2019632"/>
                </a:cubicBezTo>
                <a:cubicBezTo>
                  <a:pt x="275757" y="2064690"/>
                  <a:pt x="300936" y="2067340"/>
                  <a:pt x="286359" y="2099145"/>
                </a:cubicBezTo>
                <a:cubicBezTo>
                  <a:pt x="271782" y="2130950"/>
                  <a:pt x="216122" y="2157454"/>
                  <a:pt x="190943" y="2210463"/>
                </a:cubicBezTo>
                <a:cubicBezTo>
                  <a:pt x="165764" y="2263472"/>
                  <a:pt x="152512" y="2360213"/>
                  <a:pt x="135284" y="2417197"/>
                </a:cubicBezTo>
                <a:cubicBezTo>
                  <a:pt x="118056" y="2474181"/>
                  <a:pt x="100828" y="2520564"/>
                  <a:pt x="87576" y="2552369"/>
                </a:cubicBezTo>
                <a:cubicBezTo>
                  <a:pt x="74324" y="2584174"/>
                  <a:pt x="57096" y="2565621"/>
                  <a:pt x="55771" y="2608028"/>
                </a:cubicBezTo>
                <a:cubicBezTo>
                  <a:pt x="54446" y="2650435"/>
                  <a:pt x="79625" y="2756453"/>
                  <a:pt x="79625" y="2806811"/>
                </a:cubicBezTo>
                <a:cubicBezTo>
                  <a:pt x="79625" y="2857169"/>
                  <a:pt x="69023" y="2881023"/>
                  <a:pt x="55771" y="2910178"/>
                </a:cubicBezTo>
                <a:cubicBezTo>
                  <a:pt x="42519" y="2939333"/>
                  <a:pt x="-2538" y="2955235"/>
                  <a:pt x="112" y="2981739"/>
                </a:cubicBezTo>
                <a:cubicBezTo>
                  <a:pt x="2762" y="3008243"/>
                  <a:pt x="54446" y="3036074"/>
                  <a:pt x="71674" y="3069204"/>
                </a:cubicBezTo>
                <a:cubicBezTo>
                  <a:pt x="88902" y="3102334"/>
                  <a:pt x="83601" y="3156668"/>
                  <a:pt x="103479" y="3180522"/>
                </a:cubicBezTo>
                <a:cubicBezTo>
                  <a:pt x="123357" y="3204376"/>
                  <a:pt x="163114" y="3213652"/>
                  <a:pt x="190943" y="3212327"/>
                </a:cubicBezTo>
                <a:cubicBezTo>
                  <a:pt x="218772" y="3211002"/>
                  <a:pt x="255879" y="3185823"/>
                  <a:pt x="270456" y="3172571"/>
                </a:cubicBezTo>
                <a:cubicBezTo>
                  <a:pt x="285033" y="3159319"/>
                  <a:pt x="285033" y="3144741"/>
                  <a:pt x="278407" y="3132814"/>
                </a:cubicBezTo>
                <a:cubicBezTo>
                  <a:pt x="271781" y="3120887"/>
                  <a:pt x="233350" y="3115586"/>
                  <a:pt x="230700" y="3101009"/>
                </a:cubicBezTo>
                <a:cubicBezTo>
                  <a:pt x="228050" y="3086432"/>
                  <a:pt x="258529" y="3063903"/>
                  <a:pt x="262505" y="3045350"/>
                </a:cubicBezTo>
                <a:cubicBezTo>
                  <a:pt x="266481" y="3026797"/>
                  <a:pt x="261180" y="3002943"/>
                  <a:pt x="254554" y="2989691"/>
                </a:cubicBezTo>
                <a:cubicBezTo>
                  <a:pt x="247928" y="2976439"/>
                  <a:pt x="234675" y="2973788"/>
                  <a:pt x="222748" y="2965837"/>
                </a:cubicBezTo>
                <a:cubicBezTo>
                  <a:pt x="210821" y="2957886"/>
                  <a:pt x="197569" y="2952585"/>
                  <a:pt x="182992" y="2941983"/>
                </a:cubicBezTo>
                <a:cubicBezTo>
                  <a:pt x="168415" y="2931381"/>
                  <a:pt x="128658" y="2926080"/>
                  <a:pt x="135284" y="2902226"/>
                </a:cubicBezTo>
                <a:cubicBezTo>
                  <a:pt x="141910" y="2878372"/>
                  <a:pt x="204195" y="2805485"/>
                  <a:pt x="222748" y="2798859"/>
                </a:cubicBezTo>
                <a:cubicBezTo>
                  <a:pt x="241301" y="2792233"/>
                  <a:pt x="233350" y="2871746"/>
                  <a:pt x="246602" y="2862470"/>
                </a:cubicBezTo>
                <a:cubicBezTo>
                  <a:pt x="259854" y="2853194"/>
                  <a:pt x="291659" y="2777656"/>
                  <a:pt x="302261" y="2743200"/>
                </a:cubicBezTo>
                <a:cubicBezTo>
                  <a:pt x="312863" y="2708744"/>
                  <a:pt x="304912" y="2678265"/>
                  <a:pt x="310213" y="2655736"/>
                </a:cubicBezTo>
                <a:cubicBezTo>
                  <a:pt x="315514" y="2633207"/>
                  <a:pt x="324791" y="2633207"/>
                  <a:pt x="334067" y="2608028"/>
                </a:cubicBezTo>
                <a:cubicBezTo>
                  <a:pt x="343343" y="2582849"/>
                  <a:pt x="363222" y="2539117"/>
                  <a:pt x="365872" y="2504661"/>
                </a:cubicBezTo>
                <a:cubicBezTo>
                  <a:pt x="368522" y="2470205"/>
                  <a:pt x="349969" y="2439725"/>
                  <a:pt x="349969" y="2401294"/>
                </a:cubicBezTo>
                <a:cubicBezTo>
                  <a:pt x="349969" y="2362863"/>
                  <a:pt x="364547" y="2319130"/>
                  <a:pt x="365872" y="2274073"/>
                </a:cubicBezTo>
                <a:cubicBezTo>
                  <a:pt x="367197" y="2229016"/>
                  <a:pt x="369848" y="2161430"/>
                  <a:pt x="357921" y="2130950"/>
                </a:cubicBezTo>
                <a:cubicBezTo>
                  <a:pt x="345994" y="2100470"/>
                  <a:pt x="320152" y="2095831"/>
                  <a:pt x="294310" y="2091193"/>
                </a:cubicBezTo>
              </a:path>
            </a:pathLst>
          </a:custGeom>
          <a:noFill/>
          <a:ln w="19050">
            <a:solidFill>
              <a:srgbClr val="0000FF"/>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AU" b="1">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5" name="자유형 50"/>
          <p:cNvSpPr/>
          <p:nvPr/>
        </p:nvSpPr>
        <p:spPr>
          <a:xfrm rot="17621082" flipV="1">
            <a:off x="2062562" y="4064164"/>
            <a:ext cx="820824" cy="29415"/>
          </a:xfrm>
          <a:custGeom>
            <a:avLst/>
            <a:gdLst>
              <a:gd name="connsiteX0" fmla="*/ 1603513 w 1603513"/>
              <a:gd name="connsiteY0" fmla="*/ 117060 h 117060"/>
              <a:gd name="connsiteX1" fmla="*/ 622853 w 1603513"/>
              <a:gd name="connsiteY1" fmla="*/ 11043 h 117060"/>
              <a:gd name="connsiteX2" fmla="*/ 0 w 1603513"/>
              <a:gd name="connsiteY2" fmla="*/ 50799 h 117060"/>
              <a:gd name="connsiteX0" fmla="*/ 1603513 w 1603513"/>
              <a:gd name="connsiteY0" fmla="*/ 71044 h 75315"/>
              <a:gd name="connsiteX1" fmla="*/ 627034 w 1603513"/>
              <a:gd name="connsiteY1" fmla="*/ 73958 h 75315"/>
              <a:gd name="connsiteX2" fmla="*/ 0 w 1603513"/>
              <a:gd name="connsiteY2" fmla="*/ 4783 h 75315"/>
            </a:gdLst>
            <a:ahLst/>
            <a:cxnLst>
              <a:cxn ang="0">
                <a:pos x="connsiteX0" y="connsiteY0"/>
              </a:cxn>
              <a:cxn ang="0">
                <a:pos x="connsiteX1" y="connsiteY1"/>
              </a:cxn>
              <a:cxn ang="0">
                <a:pos x="connsiteX2" y="connsiteY2"/>
              </a:cxn>
            </a:cxnLst>
            <a:rect l="l" t="t" r="r" b="b"/>
            <a:pathLst>
              <a:path w="1603513" h="75315">
                <a:moveTo>
                  <a:pt x="1603513" y="71044"/>
                </a:moveTo>
                <a:cubicBezTo>
                  <a:pt x="1246809" y="23557"/>
                  <a:pt x="894286" y="85002"/>
                  <a:pt x="627034" y="73958"/>
                </a:cubicBezTo>
                <a:cubicBezTo>
                  <a:pt x="359782" y="62915"/>
                  <a:pt x="177800" y="-20617"/>
                  <a:pt x="0" y="4783"/>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6" name="자유형 50"/>
          <p:cNvSpPr/>
          <p:nvPr/>
        </p:nvSpPr>
        <p:spPr>
          <a:xfrm rot="17621082">
            <a:off x="1946766" y="4370069"/>
            <a:ext cx="1013424" cy="65965"/>
          </a:xfrm>
          <a:custGeom>
            <a:avLst/>
            <a:gdLst>
              <a:gd name="connsiteX0" fmla="*/ 1603513 w 1603513"/>
              <a:gd name="connsiteY0" fmla="*/ 117060 h 117060"/>
              <a:gd name="connsiteX1" fmla="*/ 622853 w 1603513"/>
              <a:gd name="connsiteY1" fmla="*/ 11043 h 117060"/>
              <a:gd name="connsiteX2" fmla="*/ 0 w 1603513"/>
              <a:gd name="connsiteY2" fmla="*/ 50799 h 117060"/>
              <a:gd name="connsiteX0" fmla="*/ 1603513 w 1603513"/>
              <a:gd name="connsiteY0" fmla="*/ 71044 h 75315"/>
              <a:gd name="connsiteX1" fmla="*/ 627034 w 1603513"/>
              <a:gd name="connsiteY1" fmla="*/ 73958 h 75315"/>
              <a:gd name="connsiteX2" fmla="*/ 0 w 1603513"/>
              <a:gd name="connsiteY2" fmla="*/ 4783 h 75315"/>
            </a:gdLst>
            <a:ahLst/>
            <a:cxnLst>
              <a:cxn ang="0">
                <a:pos x="connsiteX0" y="connsiteY0"/>
              </a:cxn>
              <a:cxn ang="0">
                <a:pos x="connsiteX1" y="connsiteY1"/>
              </a:cxn>
              <a:cxn ang="0">
                <a:pos x="connsiteX2" y="connsiteY2"/>
              </a:cxn>
            </a:cxnLst>
            <a:rect l="l" t="t" r="r" b="b"/>
            <a:pathLst>
              <a:path w="1603513" h="75315">
                <a:moveTo>
                  <a:pt x="1603513" y="71044"/>
                </a:moveTo>
                <a:cubicBezTo>
                  <a:pt x="1246809" y="23557"/>
                  <a:pt x="894286" y="85002"/>
                  <a:pt x="627034" y="73958"/>
                </a:cubicBezTo>
                <a:cubicBezTo>
                  <a:pt x="359782" y="62915"/>
                  <a:pt x="177800" y="-20617"/>
                  <a:pt x="0" y="4783"/>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7" name="타원 4"/>
          <p:cNvSpPr/>
          <p:nvPr/>
        </p:nvSpPr>
        <p:spPr>
          <a:xfrm rot="20733467">
            <a:off x="1739154" y="4783857"/>
            <a:ext cx="540530" cy="550174"/>
          </a:xfrm>
          <a:prstGeom prst="ellipse">
            <a:avLst/>
          </a:prstGeom>
          <a:solidFill>
            <a:srgbClr val="CC33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ko-KR" altLang="en-US" sz="100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블레</a:t>
            </a:r>
            <a:r>
              <a:rPr lang="ko-KR" altLang="en-US" sz="1000" b="1" dirty="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셋</a:t>
            </a:r>
          </a:p>
        </p:txBody>
      </p:sp>
      <p:sp>
        <p:nvSpPr>
          <p:cNvPr id="28" name="자유형 50"/>
          <p:cNvSpPr/>
          <p:nvPr/>
        </p:nvSpPr>
        <p:spPr>
          <a:xfrm rot="16200000">
            <a:off x="2442476" y="4163620"/>
            <a:ext cx="580729" cy="110270"/>
          </a:xfrm>
          <a:custGeom>
            <a:avLst/>
            <a:gdLst>
              <a:gd name="connsiteX0" fmla="*/ 1603513 w 1603513"/>
              <a:gd name="connsiteY0" fmla="*/ 117060 h 117060"/>
              <a:gd name="connsiteX1" fmla="*/ 622853 w 1603513"/>
              <a:gd name="connsiteY1" fmla="*/ 11043 h 117060"/>
              <a:gd name="connsiteX2" fmla="*/ 0 w 1603513"/>
              <a:gd name="connsiteY2" fmla="*/ 50799 h 117060"/>
              <a:gd name="connsiteX0" fmla="*/ 1603513 w 1603513"/>
              <a:gd name="connsiteY0" fmla="*/ 71044 h 75315"/>
              <a:gd name="connsiteX1" fmla="*/ 627034 w 1603513"/>
              <a:gd name="connsiteY1" fmla="*/ 73958 h 75315"/>
              <a:gd name="connsiteX2" fmla="*/ 0 w 1603513"/>
              <a:gd name="connsiteY2" fmla="*/ 4783 h 75315"/>
              <a:gd name="connsiteX0" fmla="*/ 1603513 w 1603513"/>
              <a:gd name="connsiteY0" fmla="*/ 78951 h 78951"/>
              <a:gd name="connsiteX1" fmla="*/ 662384 w 1603513"/>
              <a:gd name="connsiteY1" fmla="*/ 17078 h 78951"/>
              <a:gd name="connsiteX2" fmla="*/ 0 w 1603513"/>
              <a:gd name="connsiteY2" fmla="*/ 12690 h 78951"/>
            </a:gdLst>
            <a:ahLst/>
            <a:cxnLst>
              <a:cxn ang="0">
                <a:pos x="connsiteX0" y="connsiteY0"/>
              </a:cxn>
              <a:cxn ang="0">
                <a:pos x="connsiteX1" y="connsiteY1"/>
              </a:cxn>
              <a:cxn ang="0">
                <a:pos x="connsiteX2" y="connsiteY2"/>
              </a:cxn>
            </a:cxnLst>
            <a:rect l="l" t="t" r="r" b="b"/>
            <a:pathLst>
              <a:path w="1603513" h="78951">
                <a:moveTo>
                  <a:pt x="1603513" y="78951"/>
                </a:moveTo>
                <a:cubicBezTo>
                  <a:pt x="1246809" y="31464"/>
                  <a:pt x="929636" y="28122"/>
                  <a:pt x="662384" y="17078"/>
                </a:cubicBezTo>
                <a:cubicBezTo>
                  <a:pt x="395132" y="6035"/>
                  <a:pt x="177800" y="-12710"/>
                  <a:pt x="0" y="12690"/>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9" name="타원 4"/>
          <p:cNvSpPr/>
          <p:nvPr/>
        </p:nvSpPr>
        <p:spPr>
          <a:xfrm rot="781867">
            <a:off x="2648603" y="4537168"/>
            <a:ext cx="765096" cy="780844"/>
          </a:xfrm>
          <a:prstGeom prst="ellipse">
            <a:avLst/>
          </a:prstGeom>
          <a:solidFill>
            <a:srgbClr val="CC33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sz="120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모압</a:t>
            </a:r>
            <a:endParaRPr lang="en-US" altLang="ko-KR" sz="120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endParaRPr lang="en-US" altLang="ko-KR" sz="1200" b="1" dirty="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r>
              <a:rPr lang="ko-KR" altLang="en-US" sz="120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암몬</a:t>
            </a:r>
            <a:endParaRPr lang="en-AU" sz="1200" b="1" dirty="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30" name="자유형 50"/>
          <p:cNvSpPr/>
          <p:nvPr/>
        </p:nvSpPr>
        <p:spPr>
          <a:xfrm rot="16200000">
            <a:off x="2436889" y="4432187"/>
            <a:ext cx="902197" cy="115766"/>
          </a:xfrm>
          <a:custGeom>
            <a:avLst/>
            <a:gdLst>
              <a:gd name="connsiteX0" fmla="*/ 1603513 w 1603513"/>
              <a:gd name="connsiteY0" fmla="*/ 117060 h 117060"/>
              <a:gd name="connsiteX1" fmla="*/ 622853 w 1603513"/>
              <a:gd name="connsiteY1" fmla="*/ 11043 h 117060"/>
              <a:gd name="connsiteX2" fmla="*/ 0 w 1603513"/>
              <a:gd name="connsiteY2" fmla="*/ 50799 h 117060"/>
              <a:gd name="connsiteX0" fmla="*/ 1603513 w 1603513"/>
              <a:gd name="connsiteY0" fmla="*/ 71044 h 75315"/>
              <a:gd name="connsiteX1" fmla="*/ 627034 w 1603513"/>
              <a:gd name="connsiteY1" fmla="*/ 73958 h 75315"/>
              <a:gd name="connsiteX2" fmla="*/ 0 w 1603513"/>
              <a:gd name="connsiteY2" fmla="*/ 4783 h 75315"/>
              <a:gd name="connsiteX0" fmla="*/ 1603513 w 1603513"/>
              <a:gd name="connsiteY0" fmla="*/ 78951 h 78951"/>
              <a:gd name="connsiteX1" fmla="*/ 662384 w 1603513"/>
              <a:gd name="connsiteY1" fmla="*/ 17078 h 78951"/>
              <a:gd name="connsiteX2" fmla="*/ 0 w 1603513"/>
              <a:gd name="connsiteY2" fmla="*/ 12690 h 78951"/>
              <a:gd name="connsiteX0" fmla="*/ 1674216 w 1674216"/>
              <a:gd name="connsiteY0" fmla="*/ 41443 h 41443"/>
              <a:gd name="connsiteX1" fmla="*/ 662384 w 1674216"/>
              <a:gd name="connsiteY1" fmla="*/ 17078 h 41443"/>
              <a:gd name="connsiteX2" fmla="*/ 0 w 1674216"/>
              <a:gd name="connsiteY2" fmla="*/ 12690 h 41443"/>
            </a:gdLst>
            <a:ahLst/>
            <a:cxnLst>
              <a:cxn ang="0">
                <a:pos x="connsiteX0" y="connsiteY0"/>
              </a:cxn>
              <a:cxn ang="0">
                <a:pos x="connsiteX1" y="connsiteY1"/>
              </a:cxn>
              <a:cxn ang="0">
                <a:pos x="connsiteX2" y="connsiteY2"/>
              </a:cxn>
            </a:cxnLst>
            <a:rect l="l" t="t" r="r" b="b"/>
            <a:pathLst>
              <a:path w="1674216" h="41443">
                <a:moveTo>
                  <a:pt x="1674216" y="41443"/>
                </a:moveTo>
                <a:cubicBezTo>
                  <a:pt x="1317512" y="-6044"/>
                  <a:pt x="929636" y="28122"/>
                  <a:pt x="662384" y="17078"/>
                </a:cubicBezTo>
                <a:cubicBezTo>
                  <a:pt x="395132" y="6035"/>
                  <a:pt x="177800" y="-12710"/>
                  <a:pt x="0" y="12690"/>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31" name="자유형 50"/>
          <p:cNvSpPr/>
          <p:nvPr/>
        </p:nvSpPr>
        <p:spPr>
          <a:xfrm rot="19522176">
            <a:off x="1317406" y="5365940"/>
            <a:ext cx="1532829" cy="336156"/>
          </a:xfrm>
          <a:custGeom>
            <a:avLst/>
            <a:gdLst>
              <a:gd name="connsiteX0" fmla="*/ 1603513 w 1603513"/>
              <a:gd name="connsiteY0" fmla="*/ 117060 h 117060"/>
              <a:gd name="connsiteX1" fmla="*/ 622853 w 1603513"/>
              <a:gd name="connsiteY1" fmla="*/ 11043 h 117060"/>
              <a:gd name="connsiteX2" fmla="*/ 0 w 1603513"/>
              <a:gd name="connsiteY2" fmla="*/ 50799 h 117060"/>
              <a:gd name="connsiteX0" fmla="*/ 1603513 w 1603513"/>
              <a:gd name="connsiteY0" fmla="*/ 71044 h 75315"/>
              <a:gd name="connsiteX1" fmla="*/ 627034 w 1603513"/>
              <a:gd name="connsiteY1" fmla="*/ 73958 h 75315"/>
              <a:gd name="connsiteX2" fmla="*/ 0 w 1603513"/>
              <a:gd name="connsiteY2" fmla="*/ 4783 h 75315"/>
              <a:gd name="connsiteX0" fmla="*/ 1719831 w 1719831"/>
              <a:gd name="connsiteY0" fmla="*/ 291784 h 291784"/>
              <a:gd name="connsiteX1" fmla="*/ 627034 w 1719831"/>
              <a:gd name="connsiteY1" fmla="*/ 73958 h 291784"/>
              <a:gd name="connsiteX2" fmla="*/ 0 w 1719831"/>
              <a:gd name="connsiteY2" fmla="*/ 4783 h 291784"/>
              <a:gd name="connsiteX0" fmla="*/ 1719831 w 1719831"/>
              <a:gd name="connsiteY0" fmla="*/ 350410 h 350410"/>
              <a:gd name="connsiteX1" fmla="*/ 738947 w 1719831"/>
              <a:gd name="connsiteY1" fmla="*/ 1640 h 350410"/>
              <a:gd name="connsiteX2" fmla="*/ 0 w 1719831"/>
              <a:gd name="connsiteY2" fmla="*/ 63409 h 350410"/>
              <a:gd name="connsiteX0" fmla="*/ 1719831 w 1719831"/>
              <a:gd name="connsiteY0" fmla="*/ 350410 h 413246"/>
              <a:gd name="connsiteX1" fmla="*/ 727467 w 1719831"/>
              <a:gd name="connsiteY1" fmla="*/ 400572 h 413246"/>
              <a:gd name="connsiteX2" fmla="*/ 738947 w 1719831"/>
              <a:gd name="connsiteY2" fmla="*/ 1640 h 413246"/>
              <a:gd name="connsiteX3" fmla="*/ 0 w 1719831"/>
              <a:gd name="connsiteY3" fmla="*/ 63409 h 413246"/>
              <a:gd name="connsiteX0" fmla="*/ 1719831 w 1719831"/>
              <a:gd name="connsiteY0" fmla="*/ 288410 h 351246"/>
              <a:gd name="connsiteX1" fmla="*/ 727467 w 1719831"/>
              <a:gd name="connsiteY1" fmla="*/ 338572 h 351246"/>
              <a:gd name="connsiteX2" fmla="*/ 429022 w 1719831"/>
              <a:gd name="connsiteY2" fmla="*/ 313526 h 351246"/>
              <a:gd name="connsiteX3" fmla="*/ 0 w 1719831"/>
              <a:gd name="connsiteY3" fmla="*/ 1409 h 351246"/>
              <a:gd name="connsiteX0" fmla="*/ 1719831 w 1719831"/>
              <a:gd name="connsiteY0" fmla="*/ 288410 h 504703"/>
              <a:gd name="connsiteX1" fmla="*/ 749231 w 1719831"/>
              <a:gd name="connsiteY1" fmla="*/ 497671 h 504703"/>
              <a:gd name="connsiteX2" fmla="*/ 429022 w 1719831"/>
              <a:gd name="connsiteY2" fmla="*/ 313526 h 504703"/>
              <a:gd name="connsiteX3" fmla="*/ 0 w 1719831"/>
              <a:gd name="connsiteY3" fmla="*/ 1409 h 504703"/>
              <a:gd name="connsiteX0" fmla="*/ 1719831 w 1719831"/>
              <a:gd name="connsiteY0" fmla="*/ 288240 h 504533"/>
              <a:gd name="connsiteX1" fmla="*/ 749231 w 1719831"/>
              <a:gd name="connsiteY1" fmla="*/ 497501 h 504533"/>
              <a:gd name="connsiteX2" fmla="*/ 404729 w 1719831"/>
              <a:gd name="connsiteY2" fmla="*/ 360408 h 504533"/>
              <a:gd name="connsiteX3" fmla="*/ 0 w 1719831"/>
              <a:gd name="connsiteY3" fmla="*/ 1239 h 504533"/>
              <a:gd name="connsiteX0" fmla="*/ 1719831 w 1719831"/>
              <a:gd name="connsiteY0" fmla="*/ 288240 h 504533"/>
              <a:gd name="connsiteX1" fmla="*/ 749231 w 1719831"/>
              <a:gd name="connsiteY1" fmla="*/ 497501 h 504533"/>
              <a:gd name="connsiteX2" fmla="*/ 404729 w 1719831"/>
              <a:gd name="connsiteY2" fmla="*/ 360408 h 504533"/>
              <a:gd name="connsiteX3" fmla="*/ 0 w 1719831"/>
              <a:gd name="connsiteY3" fmla="*/ 1239 h 504533"/>
            </a:gdLst>
            <a:ahLst/>
            <a:cxnLst>
              <a:cxn ang="0">
                <a:pos x="connsiteX0" y="connsiteY0"/>
              </a:cxn>
              <a:cxn ang="0">
                <a:pos x="connsiteX1" y="connsiteY1"/>
              </a:cxn>
              <a:cxn ang="0">
                <a:pos x="connsiteX2" y="connsiteY2"/>
              </a:cxn>
              <a:cxn ang="0">
                <a:pos x="connsiteX3" y="connsiteY3"/>
              </a:cxn>
            </a:cxnLst>
            <a:rect l="l" t="t" r="r" b="b"/>
            <a:pathLst>
              <a:path w="1719831" h="504533">
                <a:moveTo>
                  <a:pt x="1719831" y="288240"/>
                </a:moveTo>
                <a:cubicBezTo>
                  <a:pt x="1563621" y="232693"/>
                  <a:pt x="912712" y="555629"/>
                  <a:pt x="749231" y="497501"/>
                </a:cubicBezTo>
                <a:cubicBezTo>
                  <a:pt x="585750" y="439373"/>
                  <a:pt x="501439" y="443161"/>
                  <a:pt x="404729" y="360408"/>
                </a:cubicBezTo>
                <a:cubicBezTo>
                  <a:pt x="137477" y="349365"/>
                  <a:pt x="177800" y="-24161"/>
                  <a:pt x="0" y="1239"/>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32" name="자유형 50"/>
          <p:cNvSpPr/>
          <p:nvPr/>
        </p:nvSpPr>
        <p:spPr>
          <a:xfrm flipV="1">
            <a:off x="1239504" y="5190349"/>
            <a:ext cx="1102761" cy="436942"/>
          </a:xfrm>
          <a:custGeom>
            <a:avLst/>
            <a:gdLst>
              <a:gd name="connsiteX0" fmla="*/ 1603513 w 1603513"/>
              <a:gd name="connsiteY0" fmla="*/ 117060 h 117060"/>
              <a:gd name="connsiteX1" fmla="*/ 622853 w 1603513"/>
              <a:gd name="connsiteY1" fmla="*/ 11043 h 117060"/>
              <a:gd name="connsiteX2" fmla="*/ 0 w 1603513"/>
              <a:gd name="connsiteY2" fmla="*/ 50799 h 117060"/>
              <a:gd name="connsiteX0" fmla="*/ 1603513 w 1603513"/>
              <a:gd name="connsiteY0" fmla="*/ 71044 h 75315"/>
              <a:gd name="connsiteX1" fmla="*/ 627034 w 1603513"/>
              <a:gd name="connsiteY1" fmla="*/ 73958 h 75315"/>
              <a:gd name="connsiteX2" fmla="*/ 0 w 1603513"/>
              <a:gd name="connsiteY2" fmla="*/ 4783 h 75315"/>
              <a:gd name="connsiteX0" fmla="*/ 1719831 w 1719831"/>
              <a:gd name="connsiteY0" fmla="*/ 291784 h 291784"/>
              <a:gd name="connsiteX1" fmla="*/ 627034 w 1719831"/>
              <a:gd name="connsiteY1" fmla="*/ 73958 h 291784"/>
              <a:gd name="connsiteX2" fmla="*/ 0 w 1719831"/>
              <a:gd name="connsiteY2" fmla="*/ 4783 h 291784"/>
              <a:gd name="connsiteX0" fmla="*/ 1719831 w 1719831"/>
              <a:gd name="connsiteY0" fmla="*/ 350410 h 350410"/>
              <a:gd name="connsiteX1" fmla="*/ 738947 w 1719831"/>
              <a:gd name="connsiteY1" fmla="*/ 1640 h 350410"/>
              <a:gd name="connsiteX2" fmla="*/ 0 w 1719831"/>
              <a:gd name="connsiteY2" fmla="*/ 63409 h 350410"/>
              <a:gd name="connsiteX0" fmla="*/ 1719831 w 1719831"/>
              <a:gd name="connsiteY0" fmla="*/ 350410 h 350410"/>
              <a:gd name="connsiteX1" fmla="*/ 1320129 w 1719831"/>
              <a:gd name="connsiteY1" fmla="*/ 151182 h 350410"/>
              <a:gd name="connsiteX2" fmla="*/ 738947 w 1719831"/>
              <a:gd name="connsiteY2" fmla="*/ 1640 h 350410"/>
              <a:gd name="connsiteX3" fmla="*/ 0 w 1719831"/>
              <a:gd name="connsiteY3" fmla="*/ 63409 h 350410"/>
            </a:gdLst>
            <a:ahLst/>
            <a:cxnLst>
              <a:cxn ang="0">
                <a:pos x="connsiteX0" y="connsiteY0"/>
              </a:cxn>
              <a:cxn ang="0">
                <a:pos x="connsiteX1" y="connsiteY1"/>
              </a:cxn>
              <a:cxn ang="0">
                <a:pos x="connsiteX2" y="connsiteY2"/>
              </a:cxn>
              <a:cxn ang="0">
                <a:pos x="connsiteX3" y="connsiteY3"/>
              </a:cxn>
            </a:cxnLst>
            <a:rect l="l" t="t" r="r" b="b"/>
            <a:pathLst>
              <a:path w="1719831" h="350410">
                <a:moveTo>
                  <a:pt x="1719831" y="350410"/>
                </a:moveTo>
                <a:cubicBezTo>
                  <a:pt x="1643311" y="322298"/>
                  <a:pt x="1483610" y="209310"/>
                  <a:pt x="1320129" y="151182"/>
                </a:cubicBezTo>
                <a:cubicBezTo>
                  <a:pt x="1156648" y="93054"/>
                  <a:pt x="949065" y="21361"/>
                  <a:pt x="738947" y="1640"/>
                </a:cubicBezTo>
                <a:cubicBezTo>
                  <a:pt x="471695" y="-9403"/>
                  <a:pt x="177800" y="38009"/>
                  <a:pt x="0" y="63409"/>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34" name="자유형 50"/>
          <p:cNvSpPr/>
          <p:nvPr/>
        </p:nvSpPr>
        <p:spPr>
          <a:xfrm rot="17906161">
            <a:off x="204749" y="6026056"/>
            <a:ext cx="872640" cy="131577"/>
          </a:xfrm>
          <a:custGeom>
            <a:avLst/>
            <a:gdLst>
              <a:gd name="connsiteX0" fmla="*/ 1603513 w 1603513"/>
              <a:gd name="connsiteY0" fmla="*/ 117060 h 117060"/>
              <a:gd name="connsiteX1" fmla="*/ 622853 w 1603513"/>
              <a:gd name="connsiteY1" fmla="*/ 11043 h 117060"/>
              <a:gd name="connsiteX2" fmla="*/ 0 w 1603513"/>
              <a:gd name="connsiteY2" fmla="*/ 50799 h 117060"/>
              <a:gd name="connsiteX0" fmla="*/ 1603513 w 1603513"/>
              <a:gd name="connsiteY0" fmla="*/ 245174 h 245174"/>
              <a:gd name="connsiteX1" fmla="*/ 679000 w 1603513"/>
              <a:gd name="connsiteY1" fmla="*/ 532 h 245174"/>
              <a:gd name="connsiteX2" fmla="*/ 0 w 1603513"/>
              <a:gd name="connsiteY2" fmla="*/ 178913 h 245174"/>
              <a:gd name="connsiteX0" fmla="*/ 1518484 w 1518485"/>
              <a:gd name="connsiteY0" fmla="*/ 522089 h 522087"/>
              <a:gd name="connsiteX1" fmla="*/ 679000 w 1518485"/>
              <a:gd name="connsiteY1" fmla="*/ 532 h 522087"/>
              <a:gd name="connsiteX2" fmla="*/ 0 w 1518485"/>
              <a:gd name="connsiteY2" fmla="*/ 178913 h 522087"/>
            </a:gdLst>
            <a:ahLst/>
            <a:cxnLst>
              <a:cxn ang="0">
                <a:pos x="connsiteX0" y="connsiteY0"/>
              </a:cxn>
              <a:cxn ang="0">
                <a:pos x="connsiteX1" y="connsiteY1"/>
              </a:cxn>
              <a:cxn ang="0">
                <a:pos x="connsiteX2" y="connsiteY2"/>
              </a:cxn>
            </a:cxnLst>
            <a:rect l="l" t="t" r="r" b="b"/>
            <a:pathLst>
              <a:path w="1518485" h="522087">
                <a:moveTo>
                  <a:pt x="1518484" y="522089"/>
                </a:moveTo>
                <a:cubicBezTo>
                  <a:pt x="1161780" y="474602"/>
                  <a:pt x="946252" y="11576"/>
                  <a:pt x="679000" y="532"/>
                </a:cubicBezTo>
                <a:cubicBezTo>
                  <a:pt x="411748" y="-10511"/>
                  <a:pt x="177800" y="153513"/>
                  <a:pt x="0" y="178913"/>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37" name="자유형 50"/>
          <p:cNvSpPr/>
          <p:nvPr/>
        </p:nvSpPr>
        <p:spPr>
          <a:xfrm rot="359790" flipV="1">
            <a:off x="757730" y="5327247"/>
            <a:ext cx="500884" cy="45719"/>
          </a:xfrm>
          <a:custGeom>
            <a:avLst/>
            <a:gdLst>
              <a:gd name="connsiteX0" fmla="*/ 1603513 w 1603513"/>
              <a:gd name="connsiteY0" fmla="*/ 117060 h 117060"/>
              <a:gd name="connsiteX1" fmla="*/ 622853 w 1603513"/>
              <a:gd name="connsiteY1" fmla="*/ 11043 h 117060"/>
              <a:gd name="connsiteX2" fmla="*/ 0 w 1603513"/>
              <a:gd name="connsiteY2" fmla="*/ 50799 h 117060"/>
              <a:gd name="connsiteX0" fmla="*/ 1603513 w 1603513"/>
              <a:gd name="connsiteY0" fmla="*/ 71044 h 75315"/>
              <a:gd name="connsiteX1" fmla="*/ 627034 w 1603513"/>
              <a:gd name="connsiteY1" fmla="*/ 73958 h 75315"/>
              <a:gd name="connsiteX2" fmla="*/ 0 w 1603513"/>
              <a:gd name="connsiteY2" fmla="*/ 4783 h 75315"/>
            </a:gdLst>
            <a:ahLst/>
            <a:cxnLst>
              <a:cxn ang="0">
                <a:pos x="connsiteX0" y="connsiteY0"/>
              </a:cxn>
              <a:cxn ang="0">
                <a:pos x="connsiteX1" y="connsiteY1"/>
              </a:cxn>
              <a:cxn ang="0">
                <a:pos x="connsiteX2" y="connsiteY2"/>
              </a:cxn>
            </a:cxnLst>
            <a:rect l="l" t="t" r="r" b="b"/>
            <a:pathLst>
              <a:path w="1603513" h="75315">
                <a:moveTo>
                  <a:pt x="1603513" y="71044"/>
                </a:moveTo>
                <a:cubicBezTo>
                  <a:pt x="1246809" y="23557"/>
                  <a:pt x="894286" y="85002"/>
                  <a:pt x="627034" y="73958"/>
                </a:cubicBezTo>
                <a:cubicBezTo>
                  <a:pt x="359782" y="62915"/>
                  <a:pt x="177800" y="-20617"/>
                  <a:pt x="0" y="4783"/>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38" name="자유형 50"/>
          <p:cNvSpPr/>
          <p:nvPr/>
        </p:nvSpPr>
        <p:spPr>
          <a:xfrm rot="17047559">
            <a:off x="610697" y="6039751"/>
            <a:ext cx="556864" cy="131065"/>
          </a:xfrm>
          <a:custGeom>
            <a:avLst/>
            <a:gdLst>
              <a:gd name="connsiteX0" fmla="*/ 1603513 w 1603513"/>
              <a:gd name="connsiteY0" fmla="*/ 117060 h 117060"/>
              <a:gd name="connsiteX1" fmla="*/ 622853 w 1603513"/>
              <a:gd name="connsiteY1" fmla="*/ 11043 h 117060"/>
              <a:gd name="connsiteX2" fmla="*/ 0 w 1603513"/>
              <a:gd name="connsiteY2" fmla="*/ 50799 h 117060"/>
              <a:gd name="connsiteX0" fmla="*/ 1603513 w 1603513"/>
              <a:gd name="connsiteY0" fmla="*/ 245174 h 245174"/>
              <a:gd name="connsiteX1" fmla="*/ 679000 w 1603513"/>
              <a:gd name="connsiteY1" fmla="*/ 532 h 245174"/>
              <a:gd name="connsiteX2" fmla="*/ 0 w 1603513"/>
              <a:gd name="connsiteY2" fmla="*/ 178913 h 245174"/>
              <a:gd name="connsiteX0" fmla="*/ 1518484 w 1518485"/>
              <a:gd name="connsiteY0" fmla="*/ 522089 h 522087"/>
              <a:gd name="connsiteX1" fmla="*/ 679000 w 1518485"/>
              <a:gd name="connsiteY1" fmla="*/ 532 h 522087"/>
              <a:gd name="connsiteX2" fmla="*/ 0 w 1518485"/>
              <a:gd name="connsiteY2" fmla="*/ 178913 h 522087"/>
            </a:gdLst>
            <a:ahLst/>
            <a:cxnLst>
              <a:cxn ang="0">
                <a:pos x="connsiteX0" y="connsiteY0"/>
              </a:cxn>
              <a:cxn ang="0">
                <a:pos x="connsiteX1" y="connsiteY1"/>
              </a:cxn>
              <a:cxn ang="0">
                <a:pos x="connsiteX2" y="connsiteY2"/>
              </a:cxn>
            </a:cxnLst>
            <a:rect l="l" t="t" r="r" b="b"/>
            <a:pathLst>
              <a:path w="1518485" h="522087">
                <a:moveTo>
                  <a:pt x="1518484" y="522089"/>
                </a:moveTo>
                <a:cubicBezTo>
                  <a:pt x="1161780" y="474602"/>
                  <a:pt x="946252" y="11576"/>
                  <a:pt x="679000" y="532"/>
                </a:cubicBezTo>
                <a:cubicBezTo>
                  <a:pt x="411748" y="-10511"/>
                  <a:pt x="177800" y="153513"/>
                  <a:pt x="0" y="178913"/>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39" name="타원 4"/>
          <p:cNvSpPr/>
          <p:nvPr/>
        </p:nvSpPr>
        <p:spPr>
          <a:xfrm>
            <a:off x="265850" y="4938035"/>
            <a:ext cx="839999" cy="780844"/>
          </a:xfrm>
          <a:prstGeom prst="ellipse">
            <a:avLst/>
          </a:prstGeom>
          <a:solidFill>
            <a:srgbClr val="CC33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10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이집트</a:t>
            </a:r>
            <a:endParaRPr lang="ko-KR" altLang="en-US" sz="1100" b="1" dirty="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40" name="타원 4"/>
          <p:cNvSpPr/>
          <p:nvPr/>
        </p:nvSpPr>
        <p:spPr>
          <a:xfrm rot="21237578">
            <a:off x="221069" y="6035128"/>
            <a:ext cx="839999" cy="780844"/>
          </a:xfrm>
          <a:prstGeom prst="ellipse">
            <a:avLst/>
          </a:prstGeom>
          <a:solidFill>
            <a:srgbClr val="CC33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600" b="1" dirty="0" smtClean="0">
                <a:solidFill>
                  <a:prstClr val="white"/>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구스</a:t>
            </a:r>
            <a:endParaRPr lang="ko-KR" altLang="en-US" sz="1600" b="1" dirty="0">
              <a:solidFill>
                <a:prstClr val="white"/>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43" name="자유형 50"/>
          <p:cNvSpPr/>
          <p:nvPr/>
        </p:nvSpPr>
        <p:spPr>
          <a:xfrm rot="19522176">
            <a:off x="1318245" y="5138138"/>
            <a:ext cx="910562" cy="174235"/>
          </a:xfrm>
          <a:custGeom>
            <a:avLst/>
            <a:gdLst>
              <a:gd name="connsiteX0" fmla="*/ 1603513 w 1603513"/>
              <a:gd name="connsiteY0" fmla="*/ 117060 h 117060"/>
              <a:gd name="connsiteX1" fmla="*/ 622853 w 1603513"/>
              <a:gd name="connsiteY1" fmla="*/ 11043 h 117060"/>
              <a:gd name="connsiteX2" fmla="*/ 0 w 1603513"/>
              <a:gd name="connsiteY2" fmla="*/ 50799 h 117060"/>
              <a:gd name="connsiteX0" fmla="*/ 1603513 w 1603513"/>
              <a:gd name="connsiteY0" fmla="*/ 71044 h 75315"/>
              <a:gd name="connsiteX1" fmla="*/ 627034 w 1603513"/>
              <a:gd name="connsiteY1" fmla="*/ 73958 h 75315"/>
              <a:gd name="connsiteX2" fmla="*/ 0 w 1603513"/>
              <a:gd name="connsiteY2" fmla="*/ 4783 h 75315"/>
              <a:gd name="connsiteX0" fmla="*/ 1719831 w 1719831"/>
              <a:gd name="connsiteY0" fmla="*/ 291784 h 291784"/>
              <a:gd name="connsiteX1" fmla="*/ 627034 w 1719831"/>
              <a:gd name="connsiteY1" fmla="*/ 73958 h 291784"/>
              <a:gd name="connsiteX2" fmla="*/ 0 w 1719831"/>
              <a:gd name="connsiteY2" fmla="*/ 4783 h 291784"/>
              <a:gd name="connsiteX0" fmla="*/ 1719831 w 1719831"/>
              <a:gd name="connsiteY0" fmla="*/ 350410 h 350410"/>
              <a:gd name="connsiteX1" fmla="*/ 738947 w 1719831"/>
              <a:gd name="connsiteY1" fmla="*/ 1640 h 350410"/>
              <a:gd name="connsiteX2" fmla="*/ 0 w 1719831"/>
              <a:gd name="connsiteY2" fmla="*/ 63409 h 350410"/>
              <a:gd name="connsiteX0" fmla="*/ 1719831 w 1719831"/>
              <a:gd name="connsiteY0" fmla="*/ 288979 h 288979"/>
              <a:gd name="connsiteX1" fmla="*/ 709660 w 1719831"/>
              <a:gd name="connsiteY1" fmla="*/ 215015 h 288979"/>
              <a:gd name="connsiteX2" fmla="*/ 0 w 1719831"/>
              <a:gd name="connsiteY2" fmla="*/ 1978 h 288979"/>
              <a:gd name="connsiteX0" fmla="*/ 1719831 w 1719831"/>
              <a:gd name="connsiteY0" fmla="*/ 288979 h 342551"/>
              <a:gd name="connsiteX1" fmla="*/ 1114617 w 1719831"/>
              <a:gd name="connsiteY1" fmla="*/ 341104 h 342551"/>
              <a:gd name="connsiteX2" fmla="*/ 709660 w 1719831"/>
              <a:gd name="connsiteY2" fmla="*/ 215015 h 342551"/>
              <a:gd name="connsiteX3" fmla="*/ 0 w 1719831"/>
              <a:gd name="connsiteY3" fmla="*/ 1978 h 342551"/>
            </a:gdLst>
            <a:ahLst/>
            <a:cxnLst>
              <a:cxn ang="0">
                <a:pos x="connsiteX0" y="connsiteY0"/>
              </a:cxn>
              <a:cxn ang="0">
                <a:pos x="connsiteX1" y="connsiteY1"/>
              </a:cxn>
              <a:cxn ang="0">
                <a:pos x="connsiteX2" y="connsiteY2"/>
              </a:cxn>
              <a:cxn ang="0">
                <a:pos x="connsiteX3" y="connsiteY3"/>
              </a:cxn>
            </a:cxnLst>
            <a:rect l="l" t="t" r="r" b="b"/>
            <a:pathLst>
              <a:path w="1719831" h="342551">
                <a:moveTo>
                  <a:pt x="1719831" y="288979"/>
                </a:moveTo>
                <a:cubicBezTo>
                  <a:pt x="1614205" y="282868"/>
                  <a:pt x="1282979" y="353431"/>
                  <a:pt x="1114617" y="341104"/>
                </a:cubicBezTo>
                <a:cubicBezTo>
                  <a:pt x="946255" y="328777"/>
                  <a:pt x="890672" y="256737"/>
                  <a:pt x="709660" y="215015"/>
                </a:cubicBezTo>
                <a:cubicBezTo>
                  <a:pt x="442408" y="203972"/>
                  <a:pt x="177800" y="-23422"/>
                  <a:pt x="0" y="1978"/>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44" name="자유형 50"/>
          <p:cNvSpPr/>
          <p:nvPr/>
        </p:nvSpPr>
        <p:spPr>
          <a:xfrm rot="21445503" flipV="1">
            <a:off x="684586" y="5517482"/>
            <a:ext cx="500884" cy="45719"/>
          </a:xfrm>
          <a:custGeom>
            <a:avLst/>
            <a:gdLst>
              <a:gd name="connsiteX0" fmla="*/ 1603513 w 1603513"/>
              <a:gd name="connsiteY0" fmla="*/ 117060 h 117060"/>
              <a:gd name="connsiteX1" fmla="*/ 622853 w 1603513"/>
              <a:gd name="connsiteY1" fmla="*/ 11043 h 117060"/>
              <a:gd name="connsiteX2" fmla="*/ 0 w 1603513"/>
              <a:gd name="connsiteY2" fmla="*/ 50799 h 117060"/>
              <a:gd name="connsiteX0" fmla="*/ 1603513 w 1603513"/>
              <a:gd name="connsiteY0" fmla="*/ 71044 h 75315"/>
              <a:gd name="connsiteX1" fmla="*/ 627034 w 1603513"/>
              <a:gd name="connsiteY1" fmla="*/ 73958 h 75315"/>
              <a:gd name="connsiteX2" fmla="*/ 0 w 1603513"/>
              <a:gd name="connsiteY2" fmla="*/ 4783 h 75315"/>
            </a:gdLst>
            <a:ahLst/>
            <a:cxnLst>
              <a:cxn ang="0">
                <a:pos x="connsiteX0" y="connsiteY0"/>
              </a:cxn>
              <a:cxn ang="0">
                <a:pos x="connsiteX1" y="connsiteY1"/>
              </a:cxn>
              <a:cxn ang="0">
                <a:pos x="connsiteX2" y="connsiteY2"/>
              </a:cxn>
            </a:cxnLst>
            <a:rect l="l" t="t" r="r" b="b"/>
            <a:pathLst>
              <a:path w="1603513" h="75315">
                <a:moveTo>
                  <a:pt x="1603513" y="71044"/>
                </a:moveTo>
                <a:cubicBezTo>
                  <a:pt x="1246809" y="23557"/>
                  <a:pt x="894286" y="85002"/>
                  <a:pt x="627034" y="73958"/>
                </a:cubicBezTo>
                <a:cubicBezTo>
                  <a:pt x="359782" y="62915"/>
                  <a:pt x="177800" y="-20617"/>
                  <a:pt x="0" y="4783"/>
                </a:cubicBezTo>
              </a:path>
            </a:pathLst>
          </a:custGeom>
          <a:ln w="57150">
            <a:solidFill>
              <a:srgbClr val="CC00CC"/>
            </a:solidFill>
            <a:headEnd type="none" w="med" len="med"/>
            <a:tailEnd type="triangle" w="med" len="med"/>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ko-KR" altLang="en-US" sz="1600" b="1">
              <a:solidFill>
                <a:prstClr val="black"/>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46" name="타원 4"/>
          <p:cNvSpPr/>
          <p:nvPr/>
        </p:nvSpPr>
        <p:spPr>
          <a:xfrm rot="20979829">
            <a:off x="1978057" y="4422585"/>
            <a:ext cx="950843" cy="1012850"/>
          </a:xfrm>
          <a:prstGeom prst="ellipse">
            <a:avLst/>
          </a:prstGeom>
          <a:solidFill>
            <a:schemeClr val="accent6">
              <a:lumMod val="5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sz="160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남유다</a:t>
            </a:r>
            <a:endParaRPr lang="ko-KR" altLang="en-US" sz="1600" b="1" dirty="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49" name="Oval 48"/>
          <p:cNvSpPr/>
          <p:nvPr/>
        </p:nvSpPr>
        <p:spPr>
          <a:xfrm>
            <a:off x="4499992" y="1268760"/>
            <a:ext cx="1728192" cy="1545400"/>
          </a:xfrm>
          <a:prstGeom prst="ellipse">
            <a:avLst/>
          </a:prstGeom>
          <a:solidFill>
            <a:schemeClr val="accent5">
              <a:lumMod val="40000"/>
              <a:lumOff val="60000"/>
              <a:alpha val="69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ko-KR" altLang="en-US" sz="105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앗수르</a:t>
            </a:r>
            <a:r>
              <a:rPr lang="en-US" altLang="ko-KR" sz="1050" b="1" dirty="0" err="1"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Asshur</a:t>
            </a:r>
            <a:endParaRPr lang="en-US" altLang="ko-KR" sz="105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b="1" dirty="0" smtClean="0">
                <a:solidFill>
                  <a:srgbClr val="0000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앗시리아</a:t>
            </a:r>
            <a:endParaRPr lang="en-US" altLang="ko-KR" b="1" dirty="0" smtClean="0">
              <a:solidFill>
                <a:srgbClr val="0000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en-US"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Assyria</a:t>
            </a:r>
          </a:p>
        </p:txBody>
      </p:sp>
      <p:sp>
        <p:nvSpPr>
          <p:cNvPr id="50" name="Oval 49"/>
          <p:cNvSpPr/>
          <p:nvPr/>
        </p:nvSpPr>
        <p:spPr>
          <a:xfrm>
            <a:off x="6049989" y="2780928"/>
            <a:ext cx="2266427" cy="2117114"/>
          </a:xfrm>
          <a:prstGeom prst="ellipse">
            <a:avLst/>
          </a:prstGeom>
          <a:solidFill>
            <a:schemeClr val="accent6">
              <a:lumMod val="60000"/>
              <a:lumOff val="40000"/>
              <a:alpha val="37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ko-KR" altLang="en-US" sz="120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니므롯 </a:t>
            </a:r>
            <a:r>
              <a:rPr lang="en-US" altLang="ko-KR" sz="120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Nimrod</a:t>
            </a:r>
          </a:p>
          <a:p>
            <a:pPr algn="ctr"/>
            <a:r>
              <a:rPr lang="ko-KR" altLang="en-US" sz="2400" b="1" dirty="0" smtClean="0">
                <a:solidFill>
                  <a:srgbClr val="0000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바벨론</a:t>
            </a:r>
            <a:endParaRPr lang="en-US" altLang="ko-KR" sz="2400" b="1" dirty="0" smtClean="0">
              <a:solidFill>
                <a:srgbClr val="0000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en-US" sz="2400" b="1" dirty="0" smtClean="0">
                <a:solidFill>
                  <a:schemeClr val="tx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Babylon</a:t>
            </a:r>
          </a:p>
        </p:txBody>
      </p:sp>
    </p:spTree>
    <p:extLst>
      <p:ext uri="{BB962C8B-B14F-4D97-AF65-F5344CB8AC3E}">
        <p14:creationId xmlns:p14="http://schemas.microsoft.com/office/powerpoint/2010/main" val="3174086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20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2000"/>
                                        <p:tgtEl>
                                          <p:spTgt spid="2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2000"/>
                                        <p:tgtEl>
                                          <p:spTgt spid="22"/>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2000"/>
                                        <p:tgtEl>
                                          <p:spTgt spid="2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20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up)">
                                      <p:cBhvr>
                                        <p:cTn id="28" dur="2000"/>
                                        <p:tgtEl>
                                          <p:spTgt spid="28"/>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20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up)">
                                      <p:cBhvr>
                                        <p:cTn id="42" dur="500"/>
                                        <p:tgtEl>
                                          <p:spTgt spid="32"/>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up)">
                                      <p:cBhvr>
                                        <p:cTn id="45" dur="500"/>
                                        <p:tgtEl>
                                          <p:spTgt spid="31"/>
                                        </p:tgtEl>
                                      </p:cBhvr>
                                    </p:animEffect>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right)">
                                      <p:cBhvr>
                                        <p:cTn id="49" dur="500"/>
                                        <p:tgtEl>
                                          <p:spTgt spid="37"/>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right)">
                                      <p:cBhvr>
                                        <p:cTn id="52" dur="500"/>
                                        <p:tgtEl>
                                          <p:spTgt spid="44"/>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par>
                          <p:cTn id="57" fill="hold">
                            <p:stCondLst>
                              <p:cond delay="1500"/>
                            </p:stCondLst>
                            <p:childTnLst>
                              <p:par>
                                <p:cTn id="58" presetID="22" presetClass="entr" presetSubtype="1"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up)">
                                      <p:cBhvr>
                                        <p:cTn id="60" dur="500"/>
                                        <p:tgtEl>
                                          <p:spTgt spid="34"/>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up)">
                                      <p:cBhvr>
                                        <p:cTn id="63" dur="500"/>
                                        <p:tgtEl>
                                          <p:spTgt spid="38"/>
                                        </p:tgtEl>
                                      </p:cBhvr>
                                    </p:animEffect>
                                  </p:childTnLst>
                                </p:cTn>
                              </p:par>
                            </p:childTnLst>
                          </p:cTn>
                        </p:par>
                        <p:par>
                          <p:cTn id="64" fill="hold">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5" grpId="0" animBg="1"/>
      <p:bldP spid="26" grpId="0" animBg="1"/>
      <p:bldP spid="27" grpId="0" animBg="1"/>
      <p:bldP spid="28" grpId="0" animBg="1"/>
      <p:bldP spid="29" grpId="0" animBg="1"/>
      <p:bldP spid="30" grpId="0" animBg="1"/>
      <p:bldP spid="31" grpId="0" animBg="1"/>
      <p:bldP spid="32" grpId="0" animBg="1"/>
      <p:bldP spid="34" grpId="0" animBg="1"/>
      <p:bldP spid="37" grpId="0" animBg="1"/>
      <p:bldP spid="38" grpId="0" animBg="1"/>
      <p:bldP spid="39" grpId="0" animBg="1"/>
      <p:bldP spid="40" grpId="0" animBg="1"/>
      <p:bldP spid="43" grpId="0" animBg="1"/>
      <p:bldP spid="44" grpId="0" animBg="1"/>
      <p:bldP spid="46" grpId="0" animBg="1"/>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직사각형 85"/>
          <p:cNvSpPr/>
          <p:nvPr/>
        </p:nvSpPr>
        <p:spPr bwMode="auto">
          <a:xfrm>
            <a:off x="0" y="-880"/>
            <a:ext cx="1979712" cy="6858880"/>
          </a:xfrm>
          <a:prstGeom prst="rect">
            <a:avLst/>
          </a:prstGeom>
          <a:solidFill>
            <a:srgbClr val="FFFF99"/>
          </a:solidFill>
          <a:ln w="9525" cap="flat" cmpd="sng" algn="ctr">
            <a:noFill/>
            <a:prstDash val="solid"/>
            <a:round/>
            <a:headEnd type="none" w="med" len="med"/>
            <a:tailEnd type="none" w="med" len="med"/>
          </a:ln>
          <a:effectLst>
            <a:innerShdw blurRad="63500" dist="50800" dir="18900000">
              <a:prstClr val="black">
                <a:alpha val="50000"/>
              </a:prstClr>
            </a:innerShdw>
          </a:effectLst>
        </p:spPr>
        <p:txBody>
          <a:bodyPr vert="horz" wrap="square" lIns="0" tIns="45720" rIns="0" bIns="45720" numCol="1" rtlCol="0" anchor="t" anchorCtr="0" compatLnSpc="1">
            <a:prstTxWarp prst="textNoShape">
              <a:avLst/>
            </a:prstTxWarp>
          </a:bodyPr>
          <a:lstStyle/>
          <a:p>
            <a:pPr fontAlgn="base">
              <a:spcBef>
                <a:spcPct val="0"/>
              </a:spcBef>
              <a:spcAft>
                <a:spcPct val="0"/>
              </a:spcAft>
            </a:pPr>
            <a:endParaRPr kumimoji="1" lang="ko-KR" altLang="en-US" sz="1600" b="1"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15" name="Rectangle 7"/>
          <p:cNvSpPr>
            <a:spLocks noChangeArrowheads="1"/>
          </p:cNvSpPr>
          <p:nvPr/>
        </p:nvSpPr>
        <p:spPr bwMode="auto">
          <a:xfrm>
            <a:off x="445204" y="752005"/>
            <a:ext cx="1008062" cy="94880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히스기야</a:t>
            </a:r>
            <a:endPar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(29</a:t>
            </a:r>
            <a:r>
              <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209" name="Rectangle 7"/>
          <p:cNvSpPr>
            <a:spLocks noChangeArrowheads="1"/>
          </p:cNvSpPr>
          <p:nvPr/>
        </p:nvSpPr>
        <p:spPr bwMode="auto">
          <a:xfrm>
            <a:off x="446240" y="1700808"/>
            <a:ext cx="1008062" cy="2016224"/>
          </a:xfrm>
          <a:prstGeom prst="rect">
            <a:avLst/>
          </a:prstGeom>
          <a:solidFill>
            <a:schemeClr val="tx1">
              <a:lumMod val="75000"/>
              <a:lumOff val="2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므낫세</a:t>
            </a:r>
            <a:endPar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(55</a:t>
            </a:r>
            <a:r>
              <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65" name="Rectangle 10"/>
          <p:cNvSpPr>
            <a:spLocks noChangeArrowheads="1"/>
          </p:cNvSpPr>
          <p:nvPr/>
        </p:nvSpPr>
        <p:spPr bwMode="auto">
          <a:xfrm>
            <a:off x="453603" y="5517232"/>
            <a:ext cx="996207" cy="144016"/>
          </a:xfrm>
          <a:prstGeom prst="rect">
            <a:avLst/>
          </a:prstGeom>
          <a:solidFill>
            <a:schemeClr val="tx1">
              <a:lumMod val="85000"/>
              <a:lumOff val="15000"/>
            </a:schemeClr>
          </a:solidFill>
          <a:ln>
            <a:headEnd/>
            <a:tailEnd/>
          </a:ln>
        </p:spPr>
        <p:style>
          <a:lnRef idx="0">
            <a:schemeClr val="accent1"/>
          </a:lnRef>
          <a:fillRef idx="3">
            <a:schemeClr val="accent1"/>
          </a:fillRef>
          <a:effectRef idx="3">
            <a:schemeClr val="accent1"/>
          </a:effectRef>
          <a:fontRef idx="minor">
            <a:schemeClr val="lt1"/>
          </a:fontRef>
        </p:style>
        <p:txBody>
          <a:bodyPr lIns="0" rIns="0" anchor="ctr"/>
          <a:lstStyle/>
          <a:p>
            <a:pPr algn="ctr" fontAlgn="base" latinLnBrk="0">
              <a:spcBef>
                <a:spcPct val="0"/>
              </a:spcBef>
              <a:spcAft>
                <a:spcPct val="0"/>
              </a:spcAft>
              <a:defRPr/>
            </a:pPr>
            <a:r>
              <a:rPr kumimoji="1" lang="ko-KR" altLang="en-US" sz="14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여호야긴</a:t>
            </a:r>
            <a:endPar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68" name="Rectangle 10"/>
          <p:cNvSpPr>
            <a:spLocks noChangeArrowheads="1"/>
          </p:cNvSpPr>
          <p:nvPr/>
        </p:nvSpPr>
        <p:spPr bwMode="auto">
          <a:xfrm>
            <a:off x="451224" y="5085184"/>
            <a:ext cx="1000968" cy="432048"/>
          </a:xfrm>
          <a:prstGeom prst="rect">
            <a:avLst/>
          </a:prstGeom>
          <a:solidFill>
            <a:schemeClr val="tx1">
              <a:lumMod val="75000"/>
              <a:lumOff val="25000"/>
              <a:alpha val="82000"/>
            </a:schemeClr>
          </a:solidFill>
          <a:ln>
            <a:headEnd/>
            <a:tailEnd/>
          </a:ln>
        </p:spPr>
        <p:style>
          <a:lnRef idx="0">
            <a:schemeClr val="accent1"/>
          </a:lnRef>
          <a:fillRef idx="3">
            <a:schemeClr val="accent1"/>
          </a:fillRef>
          <a:effectRef idx="3">
            <a:schemeClr val="accent1"/>
          </a:effectRef>
          <a:fontRef idx="minor">
            <a:schemeClr val="lt1"/>
          </a:fontRef>
        </p:style>
        <p:txBody>
          <a:bodyPr lIns="0" rIns="0" anchor="ctr"/>
          <a:lstStyle/>
          <a:p>
            <a:pPr algn="ctr" fontAlgn="base" latinLnBrk="0">
              <a:spcBef>
                <a:spcPct val="0"/>
              </a:spcBef>
              <a:spcAft>
                <a:spcPct val="0"/>
              </a:spcAft>
              <a:defRPr/>
            </a:pPr>
            <a:r>
              <a:rPr kumimoji="1" lang="ko-KR" altLang="en-US" sz="14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여호야김</a:t>
            </a:r>
            <a:r>
              <a:rPr kumimoji="1" lang="ko-KR" altLang="en-US"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(11</a:t>
            </a:r>
            <a:r>
              <a:rPr kumimoji="1" lang="ko-KR" altLang="en-US"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74" name="Rectangle 7"/>
          <p:cNvSpPr>
            <a:spLocks noChangeArrowheads="1"/>
          </p:cNvSpPr>
          <p:nvPr/>
        </p:nvSpPr>
        <p:spPr bwMode="auto">
          <a:xfrm>
            <a:off x="448096" y="3861048"/>
            <a:ext cx="1008062" cy="1080120"/>
          </a:xfrm>
          <a:prstGeom prst="rect">
            <a:avLst/>
          </a:prstGeom>
          <a:solidFill>
            <a:schemeClr val="tx2">
              <a:lumMod val="60000"/>
              <a:lumOff val="40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요시야</a:t>
            </a:r>
            <a:endPar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(31</a:t>
            </a:r>
            <a:r>
              <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75" name="Rectangle 7"/>
          <p:cNvSpPr>
            <a:spLocks noChangeArrowheads="1"/>
          </p:cNvSpPr>
          <p:nvPr/>
        </p:nvSpPr>
        <p:spPr bwMode="auto">
          <a:xfrm>
            <a:off x="448046" y="5661248"/>
            <a:ext cx="1008062" cy="504056"/>
          </a:xfrm>
          <a:prstGeom prst="rect">
            <a:avLst/>
          </a:prstGeom>
          <a:solidFill>
            <a:schemeClr val="tx1">
              <a:lumMod val="85000"/>
              <a:lumOff val="15000"/>
              <a:alpha val="61000"/>
            </a:schemeClr>
          </a:solidFill>
          <a:ln>
            <a:solidFill>
              <a:schemeClr val="tx1">
                <a:lumMod val="65000"/>
                <a:lumOff val="35000"/>
              </a:schemeClr>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시드기야</a:t>
            </a:r>
            <a:endPar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(11</a:t>
            </a:r>
            <a:r>
              <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90" name="Rectangle 5"/>
          <p:cNvSpPr>
            <a:spLocks noChangeArrowheads="1"/>
          </p:cNvSpPr>
          <p:nvPr/>
        </p:nvSpPr>
        <p:spPr bwMode="auto">
          <a:xfrm>
            <a:off x="0" y="0"/>
            <a:ext cx="1979712" cy="549275"/>
          </a:xfrm>
          <a:prstGeom prst="rect">
            <a:avLst/>
          </a:prstGeom>
          <a:gradFill rotWithShape="1">
            <a:gsLst>
              <a:gs pos="0">
                <a:srgbClr val="5C92B5">
                  <a:tint val="43000"/>
                  <a:satMod val="165000"/>
                </a:srgbClr>
              </a:gs>
              <a:gs pos="55000">
                <a:srgbClr val="5C92B5">
                  <a:tint val="83000"/>
                  <a:satMod val="155000"/>
                </a:srgbClr>
              </a:gs>
              <a:gs pos="100000">
                <a:srgbClr val="5C92B5">
                  <a:shade val="85000"/>
                </a:srgbClr>
              </a:gs>
            </a:gsLst>
            <a:path path="circle">
              <a:fillToRect l="-40000" t="-90000" r="140000" b="190000"/>
            </a:path>
          </a:gradFill>
          <a:ln w="9525" cap="flat" cmpd="sng" algn="ctr">
            <a:solidFill>
              <a:srgbClr val="5C92B5"/>
            </a:solidFill>
            <a:prstDash val="solid"/>
            <a:headEnd/>
            <a:tailEnd/>
          </a:ln>
          <a:effectLst>
            <a:outerShdw blurRad="50800" dist="25400" dir="5400000" rotWithShape="0">
              <a:srgbClr val="000000">
                <a:alpha val="45000"/>
              </a:srgbClr>
            </a:outerShdw>
          </a:effectLst>
        </p:spPr>
        <p:txBody>
          <a:bodyPr lIns="0" rIns="0" anchor="ctr"/>
          <a:lstStyle/>
          <a:p>
            <a:pPr marL="342900" indent="-342900" algn="ctr" latinLnBrk="0">
              <a:spcBef>
                <a:spcPct val="20000"/>
              </a:spcBef>
              <a:defRPr/>
            </a:pPr>
            <a:r>
              <a:rPr kumimoji="1" lang="ko-KR" altLang="en-US" sz="2200" b="1" kern="0" dirty="0" smtClean="0">
                <a:solidFill>
                  <a:prstClr val="white"/>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선지자활동시기</a:t>
            </a:r>
          </a:p>
        </p:txBody>
      </p:sp>
      <p:sp>
        <p:nvSpPr>
          <p:cNvPr id="73" name="Rectangle 7"/>
          <p:cNvSpPr>
            <a:spLocks noChangeArrowheads="1"/>
          </p:cNvSpPr>
          <p:nvPr/>
        </p:nvSpPr>
        <p:spPr bwMode="auto">
          <a:xfrm>
            <a:off x="448096" y="3717032"/>
            <a:ext cx="1008062" cy="144016"/>
          </a:xfrm>
          <a:prstGeom prst="rect">
            <a:avLst/>
          </a:prstGeom>
          <a:solidFill>
            <a:schemeClr val="tx1">
              <a:lumMod val="85000"/>
              <a:lumOff val="1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4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아몬</a:t>
            </a:r>
            <a:r>
              <a:rPr kumimoji="1" lang="ko-KR" altLang="en-US"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a:t>
            </a:r>
            <a:r>
              <a:rPr kumimoji="1" lang="ko-KR" altLang="en-US"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endPar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58" name="Rectangle 10"/>
          <p:cNvSpPr>
            <a:spLocks noChangeArrowheads="1"/>
          </p:cNvSpPr>
          <p:nvPr/>
        </p:nvSpPr>
        <p:spPr bwMode="auto">
          <a:xfrm>
            <a:off x="448263" y="4941168"/>
            <a:ext cx="1008112" cy="144015"/>
          </a:xfrm>
          <a:prstGeom prst="rect">
            <a:avLst/>
          </a:prstGeom>
          <a:solidFill>
            <a:schemeClr val="tx1">
              <a:lumMod val="85000"/>
              <a:lumOff val="15000"/>
            </a:schemeClr>
          </a:solidFill>
          <a:ln>
            <a:headEnd/>
            <a:tailEnd/>
          </a:ln>
        </p:spPr>
        <p:style>
          <a:lnRef idx="0">
            <a:schemeClr val="accent1"/>
          </a:lnRef>
          <a:fillRef idx="3">
            <a:schemeClr val="accent1"/>
          </a:fillRef>
          <a:effectRef idx="3">
            <a:schemeClr val="accent1"/>
          </a:effectRef>
          <a:fontRef idx="minor">
            <a:schemeClr val="lt1"/>
          </a:fontRef>
        </p:style>
        <p:txBody>
          <a:bodyPr lIns="0" rIns="0" anchor="ctr"/>
          <a:lstStyle/>
          <a:p>
            <a:pPr algn="ctr" fontAlgn="base" latinLnBrk="0">
              <a:spcBef>
                <a:spcPct val="0"/>
              </a:spcBef>
              <a:spcAft>
                <a:spcPct val="0"/>
              </a:spcAft>
              <a:defRPr/>
            </a:pPr>
            <a:r>
              <a:rPr kumimoji="1" lang="ko-KR" altLang="en-US" sz="1400" b="1" kern="0" spc="-15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여호아하스</a:t>
            </a:r>
            <a:endParaRPr kumimoji="1" lang="en-US" altLang="ko-KR" sz="1400" b="1" kern="0" spc="-15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63" name="Rectangle 2"/>
          <p:cNvSpPr>
            <a:spLocks noChangeArrowheads="1"/>
          </p:cNvSpPr>
          <p:nvPr/>
        </p:nvSpPr>
        <p:spPr bwMode="auto">
          <a:xfrm>
            <a:off x="150967" y="4293096"/>
            <a:ext cx="216000" cy="194421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예레미야</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4" name="Rectangle 2"/>
          <p:cNvSpPr>
            <a:spLocks noChangeArrowheads="1"/>
          </p:cNvSpPr>
          <p:nvPr/>
        </p:nvSpPr>
        <p:spPr bwMode="auto">
          <a:xfrm>
            <a:off x="149950" y="3560316"/>
            <a:ext cx="216000" cy="694680"/>
          </a:xfrm>
          <a:prstGeom prst="rect">
            <a:avLst/>
          </a:prstGeom>
          <a:solidFill>
            <a:schemeClr val="accent6">
              <a:lumMod val="60000"/>
              <a:lumOff val="40000"/>
            </a:schemeClr>
          </a:solidFill>
          <a:ln>
            <a:solidFill>
              <a:schemeClr val="accent6">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나훔</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6" name="Rectangle 2"/>
          <p:cNvSpPr>
            <a:spLocks noChangeArrowheads="1"/>
          </p:cNvSpPr>
          <p:nvPr/>
        </p:nvSpPr>
        <p:spPr bwMode="auto">
          <a:xfrm>
            <a:off x="1573406" y="4953868"/>
            <a:ext cx="216000" cy="70738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하박국</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7" name="Rectangle 2"/>
          <p:cNvSpPr>
            <a:spLocks noChangeArrowheads="1"/>
          </p:cNvSpPr>
          <p:nvPr/>
        </p:nvSpPr>
        <p:spPr bwMode="auto">
          <a:xfrm>
            <a:off x="1581007" y="3873748"/>
            <a:ext cx="216000" cy="694680"/>
          </a:xfrm>
          <a:prstGeom prst="rect">
            <a:avLst/>
          </a:prstGeom>
          <a:solidFill>
            <a:schemeClr val="accent4">
              <a:lumMod val="60000"/>
              <a:lumOff val="40000"/>
            </a:schemeClr>
          </a:solidFill>
          <a:ln>
            <a:solidFill>
              <a:schemeClr val="accent4">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스바냐</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1" name="Rectangle 2"/>
          <p:cNvSpPr>
            <a:spLocks noChangeArrowheads="1"/>
          </p:cNvSpPr>
          <p:nvPr/>
        </p:nvSpPr>
        <p:spPr bwMode="auto">
          <a:xfrm>
            <a:off x="1516380" y="6093296"/>
            <a:ext cx="287784" cy="598641"/>
          </a:xfrm>
          <a:prstGeom prst="rect">
            <a:avLst/>
          </a:prstGeom>
          <a:solidFill>
            <a:schemeClr val="accent6">
              <a:lumMod val="60000"/>
              <a:lumOff val="40000"/>
            </a:schemeClr>
          </a:solidFill>
          <a:ln>
            <a:solidFill>
              <a:schemeClr val="accent6">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lnSpc>
                <a:spcPts val="1600"/>
              </a:lnSpc>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오바댜</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2" name="Rectangle 7"/>
          <p:cNvSpPr>
            <a:spLocks noChangeArrowheads="1"/>
          </p:cNvSpPr>
          <p:nvPr/>
        </p:nvSpPr>
        <p:spPr bwMode="auto">
          <a:xfrm>
            <a:off x="443082" y="6309320"/>
            <a:ext cx="1008062" cy="504056"/>
          </a:xfrm>
          <a:prstGeom prst="rect">
            <a:avLst/>
          </a:prstGeom>
          <a:solidFill>
            <a:schemeClr val="tx1">
              <a:lumMod val="95000"/>
              <a:lumOff val="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남유다</a:t>
            </a:r>
            <a:endParaRPr kumimoji="1" lang="en-US" altLang="ko-KR" sz="1600" b="1" kern="0"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ko-KR" altLang="en-US" sz="1600" b="1" kern="0"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바벨론포로</a:t>
            </a:r>
            <a:endParaRPr kumimoji="1" lang="en-US" altLang="ko-KR" sz="1600" b="1" kern="0"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3" name="TextBox 22"/>
          <p:cNvSpPr txBox="1"/>
          <p:nvPr/>
        </p:nvSpPr>
        <p:spPr>
          <a:xfrm>
            <a:off x="2195736" y="980728"/>
            <a:ext cx="6696744" cy="4373093"/>
          </a:xfrm>
          <a:prstGeom prst="rect">
            <a:avLst/>
          </a:prstGeom>
          <a:solidFill>
            <a:schemeClr val="tx1"/>
          </a:solidFill>
        </p:spPr>
        <p:txBody>
          <a:bodyPr wrap="square" tIns="108000" bIns="108000" rtlCol="0">
            <a:spAutoFit/>
          </a:bodyPr>
          <a:lstStyle/>
          <a:p>
            <a:pPr algn="just"/>
            <a:r>
              <a:rPr lang="ko-KR" altLang="en-US"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열왕기하 </a:t>
            </a:r>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21</a:t>
            </a:r>
            <a:r>
              <a:rPr lang="ko-KR" altLang="en-US"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장</a:t>
            </a:r>
            <a:endPar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just"/>
            <a:endParaRPr lang="en-US" altLang="ko-KR" sz="6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just"/>
            <a:r>
              <a:rPr lang="en-US" altLang="ko-KR" sz="20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a:t>
            </a:r>
            <a:r>
              <a:rPr lang="en-US" altLang="ko-KR" sz="20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0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므낫세가 여호와 보시기에 악을 행하여 </a:t>
            </a:r>
            <a:r>
              <a:rPr lang="ko-KR" altLang="en-US" sz="20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여호와께서 이스라엘 자손 앞에서 쫓아내신 이방 사람의 가증한 일을 </a:t>
            </a:r>
            <a:r>
              <a:rPr lang="ko-KR" altLang="en-US" sz="20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따라서 </a:t>
            </a:r>
            <a:r>
              <a:rPr lang="en-US" altLang="ko-KR" sz="20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3</a:t>
            </a:r>
            <a:r>
              <a:rPr lang="en-US" altLang="ko-KR" sz="20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0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그의 아버지 히스기야가 헐어 버린 산당들을 다시 세우며 이스라엘의 왕 아합의 행위를 따라 바알을 위하여 제단을 쌓으며 아세라 목상을 만들며 하늘의 일월 성신을 경배하여 </a:t>
            </a:r>
            <a:r>
              <a:rPr lang="ko-KR" altLang="en-US" sz="20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섬기며 </a:t>
            </a:r>
            <a:r>
              <a:rPr lang="en-US" altLang="ko-KR" sz="2000" b="1"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 </a:t>
            </a:r>
            <a:r>
              <a:rPr lang="en-US" altLang="ko-KR" sz="20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He did evil in the eyes of the LORD, following the detestable practices of the nations the LORD had driven out before the Israelites</a:t>
            </a:r>
            <a:r>
              <a:rPr lang="en-US" altLang="ko-KR" sz="20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000" b="1"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3</a:t>
            </a:r>
            <a:r>
              <a:rPr lang="en-US" altLang="ko-KR" sz="20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0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He rebuilt the high places his father Hezekiah had destroyed; he also erected altars to Baal and made an </a:t>
            </a:r>
            <a:r>
              <a:rPr lang="en-US" altLang="ko-KR" sz="2000" dirty="0" err="1">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Asherah</a:t>
            </a:r>
            <a:r>
              <a:rPr lang="en-US" altLang="ko-KR" sz="20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pole, as Ahab king of Israel had done. He bowed down to all the starry hosts and worshiped them</a:t>
            </a:r>
            <a:r>
              <a:rPr lang="en-US" altLang="ko-KR" sz="20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endParaRPr lang="en-US" altLang="ko-KR" sz="20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Tree>
    <p:extLst>
      <p:ext uri="{BB962C8B-B14F-4D97-AF65-F5344CB8AC3E}">
        <p14:creationId xmlns:p14="http://schemas.microsoft.com/office/powerpoint/2010/main" val="10770859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500"/>
                                        <p:tgtEl>
                                          <p:spTgt spid="6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up)">
                                      <p:cBhvr>
                                        <p:cTn id="11" dur="500"/>
                                        <p:tgtEl>
                                          <p:spTgt spid="6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up)">
                                      <p:cBhvr>
                                        <p:cTn id="15" dur="500"/>
                                        <p:tgtEl>
                                          <p:spTgt spid="6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up)">
                                      <p:cBhvr>
                                        <p:cTn id="19" dur="500"/>
                                        <p:tgtEl>
                                          <p:spTgt spid="6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up)">
                                      <p:cBhvr>
                                        <p:cTn id="23" dur="500"/>
                                        <p:tgtEl>
                                          <p:spTgt spid="6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6" grpId="0" animBg="1"/>
      <p:bldP spid="67" grpId="0" animBg="1"/>
      <p:bldP spid="61"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59952"/>
            <a:ext cx="8640960" cy="2677656"/>
          </a:xfrm>
          <a:prstGeom prst="rect">
            <a:avLst/>
          </a:prstGeom>
          <a:solidFill>
            <a:schemeClr val="tx1"/>
          </a:solidFill>
          <a:ln>
            <a:noFill/>
          </a:ln>
        </p:spPr>
        <p:txBody>
          <a:bodyPr wrap="square" rtlCol="0">
            <a:spAutoFit/>
          </a:bodyPr>
          <a:lstStyle/>
          <a:p>
            <a:pPr algn="just"/>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3:7</a:t>
            </a:r>
            <a:r>
              <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내가 이르기를 너는 오직 나를 경외하고 교훈을 받으라 그리하면 내가 </a:t>
            </a:r>
            <a:r>
              <a:rPr lang="ko-KR" altLang="en-US" sz="24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형벌을 내리기로 정하기는 하였지만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너의 거처가 끊어지지 아니하리라 하였으나 그들이 </a:t>
            </a:r>
            <a:r>
              <a:rPr lang="ko-KR" altLang="en-US" sz="24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부지런히 그들의 모든 행위를 더럽게 </a:t>
            </a:r>
            <a:r>
              <a:rPr lang="ko-KR" altLang="en-US"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하였느니라 </a:t>
            </a:r>
            <a:r>
              <a:rPr lang="en-US" altLang="ko-KR" sz="2400" b="1"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7</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I said to the city, 'Surely you will fear me and accept correction!' Then her dwelling would not be cut off, nor all my punishments come upon her. But they were still eager to act corruptly in all they did</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endPar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3" name="TextBox 2"/>
          <p:cNvSpPr txBox="1"/>
          <p:nvPr/>
        </p:nvSpPr>
        <p:spPr>
          <a:xfrm>
            <a:off x="251520" y="1700808"/>
            <a:ext cx="8617158" cy="1818548"/>
          </a:xfrm>
          <a:prstGeom prst="rect">
            <a:avLst/>
          </a:prstGeom>
          <a:solidFill>
            <a:schemeClr val="tx2">
              <a:lumMod val="50000"/>
            </a:schemeClr>
          </a:solidFill>
          <a:ln>
            <a:solidFill>
              <a:schemeClr val="bg2">
                <a:lumMod val="75000"/>
              </a:schemeClr>
            </a:solidFill>
          </a:ln>
          <a:effectLst>
            <a:outerShdw blurRad="50800" dist="38100" dir="2700000" algn="tl" rotWithShape="0">
              <a:schemeClr val="bg1">
                <a:lumMod val="75000"/>
                <a:alpha val="81000"/>
              </a:schemeClr>
            </a:outerShdw>
          </a:effectLst>
        </p:spPr>
        <p:txBody>
          <a:bodyPr wrap="square" lIns="144000" tIns="108000" rIns="144000" bIns="108000" rtlCol="0">
            <a:spAutoFit/>
          </a:bodyPr>
          <a:lstStyle/>
          <a:p>
            <a:pPr algn="ctr"/>
            <a:r>
              <a:rPr lang="ko-KR" altLang="en-US"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죽어가는 세상을 </a:t>
            </a:r>
            <a:endPar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구원하기 위한 </a:t>
            </a:r>
            <a:r>
              <a:rPr lang="ko-KR" altLang="en-US" sz="24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하나님의 유일한 희망은 </a:t>
            </a:r>
            <a:r>
              <a:rPr lang="en-US" altLang="ko-KR" sz="24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a:p>
            <a:pPr algn="ct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삶의 어떤 상황과 환경 속에서도</a:t>
            </a:r>
            <a:endPar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하나님의 말씀의 가치를 따라 </a:t>
            </a:r>
            <a:r>
              <a:rPr lang="ko-KR" altLang="en-US" sz="28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순종하는 성도다</a:t>
            </a:r>
            <a:r>
              <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endParaRPr lang="ko-KR" altLang="en-US" sz="28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Tree>
    <p:extLst>
      <p:ext uri="{BB962C8B-B14F-4D97-AF65-F5344CB8AC3E}">
        <p14:creationId xmlns:p14="http://schemas.microsoft.com/office/powerpoint/2010/main" val="2927829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1"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426144"/>
            <a:ext cx="8568952" cy="3416320"/>
          </a:xfrm>
          <a:prstGeom prst="rect">
            <a:avLst/>
          </a:prstGeom>
          <a:noFill/>
        </p:spPr>
        <p:txBody>
          <a:bodyPr wrap="square" rtlCol="0">
            <a:spAutoFit/>
          </a:bodyPr>
          <a:lstStyle/>
          <a:p>
            <a:pPr algn="just"/>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3:14</a:t>
            </a:r>
            <a:r>
              <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시온의 딸아 노래할지어다 이스라엘아 기쁘게 부를지어다 예루살렘 딸아 전심으로 기뻐하며 </a:t>
            </a:r>
            <a:r>
              <a:rPr lang="ko-KR" altLang="en-US"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즐거워할지어다 </a:t>
            </a:r>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15</a:t>
            </a:r>
            <a:r>
              <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여호와가 네 형벌을 제거하였고 네 원수를 쫓아냈으며 이스라엘 왕 여호와가 네 가운데 계시니 네가 다시는 화를 당할까 두려워하지 아니할 </a:t>
            </a:r>
            <a:r>
              <a:rPr lang="ko-KR" altLang="en-US"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것이라 </a:t>
            </a:r>
            <a:r>
              <a:rPr lang="en-US" altLang="ko-KR" sz="2400" b="1"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14</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Sing, O Daughter of Zion; shout aloud, O Israel! Be glad and rejoice with all your heart, O Daughter of Jerusalem</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400" b="1"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15 </a:t>
            </a:r>
            <a:r>
              <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The LORD has taken away your punishment, he has turned back your enemy. The LORD, the King of Israel, is with you; never again will you fear any harm</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endPar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Tree>
    <p:extLst>
      <p:ext uri="{BB962C8B-B14F-4D97-AF65-F5344CB8AC3E}">
        <p14:creationId xmlns:p14="http://schemas.microsoft.com/office/powerpoint/2010/main" val="2613978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435436"/>
            <a:ext cx="8568952" cy="3785652"/>
          </a:xfrm>
          <a:prstGeom prst="rect">
            <a:avLst/>
          </a:prstGeom>
          <a:noFill/>
        </p:spPr>
        <p:txBody>
          <a:bodyPr wrap="square" rtlCol="0">
            <a:spAutoFit/>
          </a:bodyPr>
          <a:lstStyle/>
          <a:p>
            <a:pPr algn="just"/>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3:16</a:t>
            </a:r>
            <a:r>
              <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그 날에 사람이 예루살렘에 이르기를 두려워하지 말라 </a:t>
            </a:r>
            <a:r>
              <a:rPr lang="ko-KR" altLang="en-US" sz="24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시온아 네 손을 늘어뜨리지 </a:t>
            </a:r>
            <a:r>
              <a:rPr lang="ko-KR" altLang="en-US" sz="24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말라 </a:t>
            </a:r>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17</a:t>
            </a:r>
            <a:r>
              <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너의 하나님 여호와가 너의 가운데에 계시니</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그는 구원을 베푸실 전능자이시라 그가 너로 말미암아 기쁨을 이기지 못하시며 너를 잠잠히 사랑하시며 너로 말미암아 즐거이 부르며 기뻐하시리라 </a:t>
            </a:r>
            <a:r>
              <a:rPr lang="ko-KR" altLang="en-US"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하리라 </a:t>
            </a:r>
            <a:r>
              <a:rPr lang="en-US" altLang="ko-KR" sz="2400" b="1"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16</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On that day they will say to Jerusalem, "Do not fear, O Zion; do not let your hands hang limp</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400" b="1"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17</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The LORD your God is with you, he is mighty to save. He will take great delight in you, he will quiet you with his love, he will rejoice over you with singing</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endPar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Tree>
    <p:extLst>
      <p:ext uri="{BB962C8B-B14F-4D97-AF65-F5344CB8AC3E}">
        <p14:creationId xmlns:p14="http://schemas.microsoft.com/office/powerpoint/2010/main" val="312950002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직사각형 85"/>
          <p:cNvSpPr/>
          <p:nvPr/>
        </p:nvSpPr>
        <p:spPr bwMode="auto">
          <a:xfrm>
            <a:off x="0" y="-880"/>
            <a:ext cx="1979712" cy="6858880"/>
          </a:xfrm>
          <a:prstGeom prst="rect">
            <a:avLst/>
          </a:prstGeom>
          <a:solidFill>
            <a:srgbClr val="FFFF99"/>
          </a:solidFill>
          <a:ln w="9525" cap="flat" cmpd="sng" algn="ctr">
            <a:noFill/>
            <a:prstDash val="solid"/>
            <a:round/>
            <a:headEnd type="none" w="med" len="med"/>
            <a:tailEnd type="none" w="med" len="med"/>
          </a:ln>
          <a:effectLst>
            <a:innerShdw blurRad="63500" dist="50800" dir="18900000">
              <a:prstClr val="black">
                <a:alpha val="50000"/>
              </a:prstClr>
            </a:innerShdw>
          </a:effectLst>
        </p:spPr>
        <p:txBody>
          <a:bodyPr vert="horz" wrap="square" lIns="0" tIns="45720" rIns="0" bIns="45720" numCol="1" rtlCol="0" anchor="t" anchorCtr="0" compatLnSpc="1">
            <a:prstTxWarp prst="textNoShape">
              <a:avLst/>
            </a:prstTxWarp>
          </a:bodyPr>
          <a:lstStyle/>
          <a:p>
            <a:pPr fontAlgn="base">
              <a:spcBef>
                <a:spcPct val="0"/>
              </a:spcBef>
              <a:spcAft>
                <a:spcPct val="0"/>
              </a:spcAft>
            </a:pPr>
            <a:endParaRPr kumimoji="1" lang="ko-KR" altLang="en-US" sz="1600" b="1"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15" name="Rectangle 7"/>
          <p:cNvSpPr>
            <a:spLocks noChangeArrowheads="1"/>
          </p:cNvSpPr>
          <p:nvPr/>
        </p:nvSpPr>
        <p:spPr bwMode="auto">
          <a:xfrm>
            <a:off x="445204" y="752005"/>
            <a:ext cx="1008062" cy="94880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히스기야</a:t>
            </a:r>
            <a:endPar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(29</a:t>
            </a:r>
            <a:r>
              <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209" name="Rectangle 7"/>
          <p:cNvSpPr>
            <a:spLocks noChangeArrowheads="1"/>
          </p:cNvSpPr>
          <p:nvPr/>
        </p:nvSpPr>
        <p:spPr bwMode="auto">
          <a:xfrm>
            <a:off x="446240" y="1700808"/>
            <a:ext cx="1008062" cy="2016224"/>
          </a:xfrm>
          <a:prstGeom prst="rect">
            <a:avLst/>
          </a:prstGeom>
          <a:solidFill>
            <a:schemeClr val="tx1">
              <a:lumMod val="75000"/>
              <a:lumOff val="2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므낫세</a:t>
            </a:r>
            <a:endPar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(55</a:t>
            </a:r>
            <a:r>
              <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65" name="Rectangle 10"/>
          <p:cNvSpPr>
            <a:spLocks noChangeArrowheads="1"/>
          </p:cNvSpPr>
          <p:nvPr/>
        </p:nvSpPr>
        <p:spPr bwMode="auto">
          <a:xfrm>
            <a:off x="453603" y="5517232"/>
            <a:ext cx="996207" cy="144016"/>
          </a:xfrm>
          <a:prstGeom prst="rect">
            <a:avLst/>
          </a:prstGeom>
          <a:solidFill>
            <a:schemeClr val="tx1">
              <a:lumMod val="85000"/>
              <a:lumOff val="15000"/>
            </a:schemeClr>
          </a:solidFill>
          <a:ln>
            <a:headEnd/>
            <a:tailEnd/>
          </a:ln>
        </p:spPr>
        <p:style>
          <a:lnRef idx="0">
            <a:schemeClr val="accent1"/>
          </a:lnRef>
          <a:fillRef idx="3">
            <a:schemeClr val="accent1"/>
          </a:fillRef>
          <a:effectRef idx="3">
            <a:schemeClr val="accent1"/>
          </a:effectRef>
          <a:fontRef idx="minor">
            <a:schemeClr val="lt1"/>
          </a:fontRef>
        </p:style>
        <p:txBody>
          <a:bodyPr lIns="0" rIns="0" anchor="ctr"/>
          <a:lstStyle/>
          <a:p>
            <a:pPr algn="ctr" fontAlgn="base" latinLnBrk="0">
              <a:spcBef>
                <a:spcPct val="0"/>
              </a:spcBef>
              <a:spcAft>
                <a:spcPct val="0"/>
              </a:spcAft>
              <a:defRPr/>
            </a:pPr>
            <a:r>
              <a:rPr kumimoji="1" lang="ko-KR" altLang="en-US" sz="14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여호야긴</a:t>
            </a:r>
            <a:endPar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68" name="Rectangle 10"/>
          <p:cNvSpPr>
            <a:spLocks noChangeArrowheads="1"/>
          </p:cNvSpPr>
          <p:nvPr/>
        </p:nvSpPr>
        <p:spPr bwMode="auto">
          <a:xfrm>
            <a:off x="451224" y="5085184"/>
            <a:ext cx="1000968" cy="432048"/>
          </a:xfrm>
          <a:prstGeom prst="rect">
            <a:avLst/>
          </a:prstGeom>
          <a:solidFill>
            <a:schemeClr val="tx1">
              <a:lumMod val="75000"/>
              <a:lumOff val="25000"/>
              <a:alpha val="82000"/>
            </a:schemeClr>
          </a:solidFill>
          <a:ln>
            <a:headEnd/>
            <a:tailEnd/>
          </a:ln>
        </p:spPr>
        <p:style>
          <a:lnRef idx="0">
            <a:schemeClr val="accent1"/>
          </a:lnRef>
          <a:fillRef idx="3">
            <a:schemeClr val="accent1"/>
          </a:fillRef>
          <a:effectRef idx="3">
            <a:schemeClr val="accent1"/>
          </a:effectRef>
          <a:fontRef idx="minor">
            <a:schemeClr val="lt1"/>
          </a:fontRef>
        </p:style>
        <p:txBody>
          <a:bodyPr lIns="0" rIns="0" anchor="ctr"/>
          <a:lstStyle/>
          <a:p>
            <a:pPr algn="ctr" fontAlgn="base" latinLnBrk="0">
              <a:spcBef>
                <a:spcPct val="0"/>
              </a:spcBef>
              <a:spcAft>
                <a:spcPct val="0"/>
              </a:spcAft>
              <a:defRPr/>
            </a:pPr>
            <a:r>
              <a:rPr kumimoji="1" lang="ko-KR" altLang="en-US" sz="14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여호야김</a:t>
            </a:r>
            <a:r>
              <a:rPr kumimoji="1" lang="ko-KR" altLang="en-US"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(11</a:t>
            </a:r>
            <a:r>
              <a:rPr kumimoji="1" lang="ko-KR" altLang="en-US"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74" name="Rectangle 7"/>
          <p:cNvSpPr>
            <a:spLocks noChangeArrowheads="1"/>
          </p:cNvSpPr>
          <p:nvPr/>
        </p:nvSpPr>
        <p:spPr bwMode="auto">
          <a:xfrm>
            <a:off x="448096" y="3861048"/>
            <a:ext cx="1008062" cy="1080120"/>
          </a:xfrm>
          <a:prstGeom prst="rect">
            <a:avLst/>
          </a:prstGeom>
          <a:solidFill>
            <a:schemeClr val="tx2">
              <a:lumMod val="60000"/>
              <a:lumOff val="40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요시야</a:t>
            </a:r>
            <a:endPar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(31</a:t>
            </a:r>
            <a:r>
              <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75" name="Rectangle 7"/>
          <p:cNvSpPr>
            <a:spLocks noChangeArrowheads="1"/>
          </p:cNvSpPr>
          <p:nvPr/>
        </p:nvSpPr>
        <p:spPr bwMode="auto">
          <a:xfrm>
            <a:off x="448046" y="5661248"/>
            <a:ext cx="1008062" cy="504056"/>
          </a:xfrm>
          <a:prstGeom prst="rect">
            <a:avLst/>
          </a:prstGeom>
          <a:solidFill>
            <a:schemeClr val="tx1">
              <a:lumMod val="85000"/>
              <a:lumOff val="15000"/>
              <a:alpha val="61000"/>
            </a:schemeClr>
          </a:solidFill>
          <a:ln>
            <a:solidFill>
              <a:schemeClr val="tx1">
                <a:lumMod val="65000"/>
                <a:lumOff val="35000"/>
              </a:schemeClr>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시드기야</a:t>
            </a:r>
            <a:endPar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(11</a:t>
            </a:r>
            <a:r>
              <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90" name="Rectangle 5"/>
          <p:cNvSpPr>
            <a:spLocks noChangeArrowheads="1"/>
          </p:cNvSpPr>
          <p:nvPr/>
        </p:nvSpPr>
        <p:spPr bwMode="auto">
          <a:xfrm>
            <a:off x="0" y="0"/>
            <a:ext cx="1979712" cy="549275"/>
          </a:xfrm>
          <a:prstGeom prst="rect">
            <a:avLst/>
          </a:prstGeom>
          <a:gradFill rotWithShape="1">
            <a:gsLst>
              <a:gs pos="0">
                <a:srgbClr val="5C92B5">
                  <a:tint val="43000"/>
                  <a:satMod val="165000"/>
                </a:srgbClr>
              </a:gs>
              <a:gs pos="55000">
                <a:srgbClr val="5C92B5">
                  <a:tint val="83000"/>
                  <a:satMod val="155000"/>
                </a:srgbClr>
              </a:gs>
              <a:gs pos="100000">
                <a:srgbClr val="5C92B5">
                  <a:shade val="85000"/>
                </a:srgbClr>
              </a:gs>
            </a:gsLst>
            <a:path path="circle">
              <a:fillToRect l="-40000" t="-90000" r="140000" b="190000"/>
            </a:path>
          </a:gradFill>
          <a:ln w="9525" cap="flat" cmpd="sng" algn="ctr">
            <a:solidFill>
              <a:srgbClr val="5C92B5"/>
            </a:solidFill>
            <a:prstDash val="solid"/>
            <a:headEnd/>
            <a:tailEnd/>
          </a:ln>
          <a:effectLst>
            <a:outerShdw blurRad="50800" dist="25400" dir="5400000" rotWithShape="0">
              <a:srgbClr val="000000">
                <a:alpha val="45000"/>
              </a:srgbClr>
            </a:outerShdw>
          </a:effectLst>
        </p:spPr>
        <p:txBody>
          <a:bodyPr lIns="0" rIns="0" anchor="ctr"/>
          <a:lstStyle/>
          <a:p>
            <a:pPr marL="342900" indent="-342900" algn="ctr" latinLnBrk="0">
              <a:spcBef>
                <a:spcPct val="20000"/>
              </a:spcBef>
              <a:defRPr/>
            </a:pPr>
            <a:r>
              <a:rPr kumimoji="1" lang="ko-KR" altLang="en-US" sz="2200" b="1" kern="0" dirty="0" smtClean="0">
                <a:solidFill>
                  <a:prstClr val="white"/>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선지자활동시기</a:t>
            </a:r>
          </a:p>
        </p:txBody>
      </p:sp>
      <p:sp>
        <p:nvSpPr>
          <p:cNvPr id="73" name="Rectangle 7"/>
          <p:cNvSpPr>
            <a:spLocks noChangeArrowheads="1"/>
          </p:cNvSpPr>
          <p:nvPr/>
        </p:nvSpPr>
        <p:spPr bwMode="auto">
          <a:xfrm>
            <a:off x="448096" y="3717032"/>
            <a:ext cx="1008062" cy="144016"/>
          </a:xfrm>
          <a:prstGeom prst="rect">
            <a:avLst/>
          </a:prstGeom>
          <a:solidFill>
            <a:schemeClr val="tx1">
              <a:lumMod val="85000"/>
              <a:lumOff val="1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4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아몬</a:t>
            </a:r>
            <a:r>
              <a:rPr kumimoji="1" lang="ko-KR" altLang="en-US"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a:t>
            </a:r>
            <a:r>
              <a:rPr kumimoji="1" lang="ko-KR" altLang="en-US"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endPar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58" name="Rectangle 10"/>
          <p:cNvSpPr>
            <a:spLocks noChangeArrowheads="1"/>
          </p:cNvSpPr>
          <p:nvPr/>
        </p:nvSpPr>
        <p:spPr bwMode="auto">
          <a:xfrm>
            <a:off x="448263" y="4941168"/>
            <a:ext cx="1008112" cy="144015"/>
          </a:xfrm>
          <a:prstGeom prst="rect">
            <a:avLst/>
          </a:prstGeom>
          <a:solidFill>
            <a:schemeClr val="tx1">
              <a:lumMod val="85000"/>
              <a:lumOff val="15000"/>
            </a:schemeClr>
          </a:solidFill>
          <a:ln>
            <a:headEnd/>
            <a:tailEnd/>
          </a:ln>
        </p:spPr>
        <p:style>
          <a:lnRef idx="0">
            <a:schemeClr val="accent1"/>
          </a:lnRef>
          <a:fillRef idx="3">
            <a:schemeClr val="accent1"/>
          </a:fillRef>
          <a:effectRef idx="3">
            <a:schemeClr val="accent1"/>
          </a:effectRef>
          <a:fontRef idx="minor">
            <a:schemeClr val="lt1"/>
          </a:fontRef>
        </p:style>
        <p:txBody>
          <a:bodyPr lIns="0" rIns="0" anchor="ctr"/>
          <a:lstStyle/>
          <a:p>
            <a:pPr algn="ctr" fontAlgn="base" latinLnBrk="0">
              <a:spcBef>
                <a:spcPct val="0"/>
              </a:spcBef>
              <a:spcAft>
                <a:spcPct val="0"/>
              </a:spcAft>
              <a:defRPr/>
            </a:pPr>
            <a:r>
              <a:rPr kumimoji="1" lang="ko-KR" altLang="en-US" sz="1400" b="1" kern="0" spc="-15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여호아하스</a:t>
            </a:r>
            <a:endParaRPr kumimoji="1" lang="en-US" altLang="ko-KR" sz="1400" b="1" kern="0" spc="-15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63" name="Rectangle 2"/>
          <p:cNvSpPr>
            <a:spLocks noChangeArrowheads="1"/>
          </p:cNvSpPr>
          <p:nvPr/>
        </p:nvSpPr>
        <p:spPr bwMode="auto">
          <a:xfrm>
            <a:off x="150967" y="4293096"/>
            <a:ext cx="216000" cy="194421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예레미야</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4" name="Rectangle 2"/>
          <p:cNvSpPr>
            <a:spLocks noChangeArrowheads="1"/>
          </p:cNvSpPr>
          <p:nvPr/>
        </p:nvSpPr>
        <p:spPr bwMode="auto">
          <a:xfrm>
            <a:off x="149950" y="3560316"/>
            <a:ext cx="216000" cy="694680"/>
          </a:xfrm>
          <a:prstGeom prst="rect">
            <a:avLst/>
          </a:prstGeom>
          <a:solidFill>
            <a:schemeClr val="accent6">
              <a:lumMod val="60000"/>
              <a:lumOff val="40000"/>
            </a:schemeClr>
          </a:solidFill>
          <a:ln>
            <a:solidFill>
              <a:schemeClr val="accent6">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나훔</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6" name="Rectangle 2"/>
          <p:cNvSpPr>
            <a:spLocks noChangeArrowheads="1"/>
          </p:cNvSpPr>
          <p:nvPr/>
        </p:nvSpPr>
        <p:spPr bwMode="auto">
          <a:xfrm>
            <a:off x="1573406" y="4953868"/>
            <a:ext cx="216000" cy="70738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하박국</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7" name="Rectangle 2"/>
          <p:cNvSpPr>
            <a:spLocks noChangeArrowheads="1"/>
          </p:cNvSpPr>
          <p:nvPr/>
        </p:nvSpPr>
        <p:spPr bwMode="auto">
          <a:xfrm>
            <a:off x="1581007" y="3873748"/>
            <a:ext cx="216000" cy="694680"/>
          </a:xfrm>
          <a:prstGeom prst="rect">
            <a:avLst/>
          </a:prstGeom>
          <a:solidFill>
            <a:schemeClr val="accent4">
              <a:lumMod val="60000"/>
              <a:lumOff val="40000"/>
            </a:schemeClr>
          </a:solidFill>
          <a:ln>
            <a:solidFill>
              <a:schemeClr val="accent4">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스바냐</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1" name="Rectangle 2"/>
          <p:cNvSpPr>
            <a:spLocks noChangeArrowheads="1"/>
          </p:cNvSpPr>
          <p:nvPr/>
        </p:nvSpPr>
        <p:spPr bwMode="auto">
          <a:xfrm>
            <a:off x="1516380" y="6093296"/>
            <a:ext cx="287784" cy="598641"/>
          </a:xfrm>
          <a:prstGeom prst="rect">
            <a:avLst/>
          </a:prstGeom>
          <a:solidFill>
            <a:schemeClr val="accent6">
              <a:lumMod val="60000"/>
              <a:lumOff val="40000"/>
            </a:schemeClr>
          </a:solidFill>
          <a:ln>
            <a:solidFill>
              <a:schemeClr val="accent6">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lnSpc>
                <a:spcPts val="1600"/>
              </a:lnSpc>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오바댜</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2" name="Rectangle 7"/>
          <p:cNvSpPr>
            <a:spLocks noChangeArrowheads="1"/>
          </p:cNvSpPr>
          <p:nvPr/>
        </p:nvSpPr>
        <p:spPr bwMode="auto">
          <a:xfrm>
            <a:off x="443082" y="6309320"/>
            <a:ext cx="1008062" cy="504056"/>
          </a:xfrm>
          <a:prstGeom prst="rect">
            <a:avLst/>
          </a:prstGeom>
          <a:solidFill>
            <a:schemeClr val="tx1">
              <a:lumMod val="95000"/>
              <a:lumOff val="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남유다</a:t>
            </a:r>
            <a:endParaRPr kumimoji="1" lang="en-US" altLang="ko-KR" sz="1600" b="1" kern="0"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ko-KR" altLang="en-US" sz="1600" b="1" kern="0"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바벨론포로</a:t>
            </a:r>
            <a:endParaRPr kumimoji="1" lang="en-US" altLang="ko-KR" sz="1600" b="1" kern="0"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2" name="오각형 14"/>
          <p:cNvSpPr/>
          <p:nvPr/>
        </p:nvSpPr>
        <p:spPr>
          <a:xfrm flipH="1">
            <a:off x="1547664" y="1268760"/>
            <a:ext cx="3168352" cy="432048"/>
          </a:xfrm>
          <a:prstGeom prst="homePlate">
            <a:avLst/>
          </a:prstGeom>
          <a:effectLst>
            <a:outerShdw blurRad="50800" dist="38100" dir="2700000" algn="tl" rotWithShape="0">
              <a:schemeClr val="bg1">
                <a:lumMod val="85000"/>
                <a:alpha val="84000"/>
              </a:schemeClr>
            </a:outerShdw>
          </a:effectLst>
        </p:spPr>
        <p:style>
          <a:lnRef idx="1">
            <a:schemeClr val="accent3"/>
          </a:lnRef>
          <a:fillRef idx="2">
            <a:schemeClr val="accent3"/>
          </a:fillRef>
          <a:effectRef idx="1">
            <a:schemeClr val="accent3"/>
          </a:effectRef>
          <a:fontRef idx="minor">
            <a:schemeClr val="dk1"/>
          </a:fontRef>
        </p:style>
        <p:txBody>
          <a:bodyPr rtlCol="0" anchor="ctr"/>
          <a:lstStyle/>
          <a:p>
            <a:r>
              <a:rPr lang="ko-KR" altLang="en-US" sz="1600" b="1" dirty="0" smtClean="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우상타파</a:t>
            </a:r>
            <a:r>
              <a:rPr lang="en-US" altLang="ko-KR" sz="1600" b="1" dirty="0" smtClean="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1600" b="1" dirty="0" smtClean="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신당 철거</a:t>
            </a:r>
            <a:endParaRPr lang="ko-KR" altLang="ko-KR" sz="1600" b="1" dirty="0" smtClean="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4" name="오각형 14"/>
          <p:cNvSpPr/>
          <p:nvPr/>
        </p:nvSpPr>
        <p:spPr>
          <a:xfrm flipH="1">
            <a:off x="1547664" y="2189098"/>
            <a:ext cx="6336704" cy="432048"/>
          </a:xfrm>
          <a:prstGeom prst="homePlate">
            <a:avLst/>
          </a:prstGeom>
          <a:solidFill>
            <a:schemeClr val="accent6">
              <a:lumMod val="60000"/>
              <a:lumOff val="40000"/>
            </a:schemeClr>
          </a:solidFill>
          <a:ln>
            <a:solidFill>
              <a:schemeClr val="bg2">
                <a:lumMod val="50000"/>
              </a:schemeClr>
            </a:solidFill>
          </a:ln>
          <a:effectLst>
            <a:outerShdw blurRad="50800" dist="38100" dir="2700000" algn="tl" rotWithShape="0">
              <a:schemeClr val="bg1">
                <a:lumMod val="85000"/>
                <a:alpha val="84000"/>
              </a:schemeClr>
            </a:outerShdw>
          </a:effectLst>
        </p:spPr>
        <p:style>
          <a:lnRef idx="1">
            <a:schemeClr val="accent3"/>
          </a:lnRef>
          <a:fillRef idx="2">
            <a:schemeClr val="accent3"/>
          </a:fillRef>
          <a:effectRef idx="1">
            <a:schemeClr val="accent3"/>
          </a:effectRef>
          <a:fontRef idx="minor">
            <a:schemeClr val="dk1"/>
          </a:fontRef>
        </p:style>
        <p:txBody>
          <a:bodyPr rtlCol="0" anchor="ctr"/>
          <a:lstStyle/>
          <a:p>
            <a:r>
              <a:rPr lang="ko-KR" altLang="en-US" sz="1600" b="1" dirty="0" smtClean="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우상숭배</a:t>
            </a:r>
            <a:r>
              <a:rPr lang="en-US" altLang="ko-KR" sz="1600" b="1" dirty="0" smtClean="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1600" b="1" dirty="0" smtClean="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철거된 신당 건축</a:t>
            </a:r>
            <a:r>
              <a:rPr lang="en-US" altLang="ko-KR" sz="1600" b="1" dirty="0" smtClean="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1600" b="1" dirty="0" smtClean="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예루살렘 곳곳에 미신 제단 만듬</a:t>
            </a:r>
            <a:endParaRPr lang="en-US" altLang="ko-KR" sz="1600" b="1" dirty="0" smtClean="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5" name="오각형 14"/>
          <p:cNvSpPr/>
          <p:nvPr/>
        </p:nvSpPr>
        <p:spPr>
          <a:xfrm flipH="1">
            <a:off x="1547664" y="2708920"/>
            <a:ext cx="6336704" cy="432048"/>
          </a:xfrm>
          <a:prstGeom prst="homePlate">
            <a:avLst/>
          </a:prstGeom>
          <a:solidFill>
            <a:schemeClr val="accent6">
              <a:lumMod val="60000"/>
              <a:lumOff val="40000"/>
            </a:schemeClr>
          </a:solidFill>
          <a:ln>
            <a:solidFill>
              <a:schemeClr val="bg2">
                <a:lumMod val="50000"/>
              </a:schemeClr>
            </a:solidFill>
          </a:ln>
          <a:effectLst>
            <a:outerShdw blurRad="50800" dist="38100" dir="2700000" algn="tl" rotWithShape="0">
              <a:schemeClr val="bg1">
                <a:lumMod val="85000"/>
                <a:alpha val="84000"/>
              </a:schemeClr>
            </a:outerShdw>
          </a:effectLst>
        </p:spPr>
        <p:style>
          <a:lnRef idx="1">
            <a:schemeClr val="accent3"/>
          </a:lnRef>
          <a:fillRef idx="2">
            <a:schemeClr val="accent3"/>
          </a:fillRef>
          <a:effectRef idx="1">
            <a:schemeClr val="accent3"/>
          </a:effectRef>
          <a:fontRef idx="minor">
            <a:schemeClr val="dk1"/>
          </a:fontRef>
        </p:style>
        <p:txBody>
          <a:bodyPr rtlCol="0" anchor="ctr"/>
          <a:lstStyle/>
          <a:p>
            <a:r>
              <a:rPr lang="ko-KR" altLang="en-US" sz="1600" b="1" dirty="0" smtClean="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하나님을 무시하고 </a:t>
            </a:r>
            <a:r>
              <a:rPr lang="ko-KR" altLang="en-US" sz="1600" b="1" dirty="0" smtClean="0">
                <a:solidFill>
                  <a:srgbClr val="0000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멸시하는 시대정신 </a:t>
            </a:r>
            <a:r>
              <a:rPr lang="ko-KR" altLang="en-US" sz="1600" b="1" dirty="0" smtClean="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형성</a:t>
            </a:r>
            <a:endParaRPr lang="en-US" altLang="ko-KR" sz="1600" b="1" dirty="0" smtClean="0">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6" name="TextBox 25"/>
          <p:cNvSpPr txBox="1"/>
          <p:nvPr/>
        </p:nvSpPr>
        <p:spPr>
          <a:xfrm>
            <a:off x="249401" y="665400"/>
            <a:ext cx="8617902" cy="1449216"/>
          </a:xfrm>
          <a:prstGeom prst="rect">
            <a:avLst/>
          </a:prstGeom>
          <a:solidFill>
            <a:schemeClr val="tx2">
              <a:lumMod val="50000"/>
            </a:schemeClr>
          </a:solidFill>
          <a:ln>
            <a:solidFill>
              <a:schemeClr val="accent1">
                <a:lumMod val="60000"/>
                <a:lumOff val="40000"/>
              </a:schemeClr>
            </a:solidFill>
          </a:ln>
          <a:effectLst>
            <a:outerShdw blurRad="50800" dist="38100" dir="2700000" algn="tl" rotWithShape="0">
              <a:schemeClr val="bg2">
                <a:lumMod val="50000"/>
                <a:alpha val="71000"/>
              </a:schemeClr>
            </a:outerShdw>
          </a:effectLst>
        </p:spPr>
        <p:txBody>
          <a:bodyPr wrap="square" tIns="108000" bIns="108000" rtlCol="0">
            <a:spAutoFit/>
          </a:bodyPr>
          <a:lstStyle/>
          <a:p>
            <a:pPr algn="ctr"/>
            <a:r>
              <a:rPr lang="ko-KR" altLang="en-US" sz="20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오늘날 우리 시대는 어떤 시대인가</a:t>
            </a:r>
            <a:r>
              <a:rPr lang="en-US" altLang="ko-KR" sz="20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a:p>
            <a:pPr algn="ctr"/>
            <a:endParaRPr lang="en-US" altLang="ko-KR" sz="11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하나님의 존재를 인정하는 </a:t>
            </a:r>
            <a:r>
              <a:rPr lang="ko-KR" altLang="en-US" sz="24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코람데오</a:t>
            </a:r>
            <a:r>
              <a:rPr lang="ko-KR" altLang="en-US"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의 시대정신인가</a:t>
            </a:r>
            <a:r>
              <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NO!!!</a:t>
            </a:r>
          </a:p>
          <a:p>
            <a:pPr algn="ct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하나님을 무시하는 시대정신인가</a:t>
            </a:r>
            <a:r>
              <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YES!!!</a:t>
            </a:r>
          </a:p>
        </p:txBody>
      </p:sp>
      <p:sp>
        <p:nvSpPr>
          <p:cNvPr id="27" name="TextBox 26"/>
          <p:cNvSpPr txBox="1"/>
          <p:nvPr/>
        </p:nvSpPr>
        <p:spPr>
          <a:xfrm>
            <a:off x="236436" y="3226624"/>
            <a:ext cx="8655264" cy="2126324"/>
          </a:xfrm>
          <a:prstGeom prst="rect">
            <a:avLst/>
          </a:prstGeom>
          <a:solidFill>
            <a:schemeClr val="tx2">
              <a:lumMod val="50000"/>
            </a:schemeClr>
          </a:solidFill>
          <a:ln>
            <a:solidFill>
              <a:schemeClr val="bg2">
                <a:lumMod val="50000"/>
              </a:schemeClr>
            </a:solidFill>
          </a:ln>
          <a:effectLst>
            <a:outerShdw blurRad="50800" dist="38100" dir="2700000" algn="tl" rotWithShape="0">
              <a:schemeClr val="bg2">
                <a:lumMod val="50000"/>
                <a:alpha val="80000"/>
              </a:schemeClr>
            </a:outerShdw>
          </a:effectLst>
        </p:spPr>
        <p:txBody>
          <a:bodyPr wrap="square" tIns="108000" bIns="108000" rtlCol="0">
            <a:spAutoFit/>
          </a:bodyPr>
          <a:lstStyle/>
          <a:p>
            <a:pPr algn="just"/>
            <a:r>
              <a:rPr lang="ko-KR" altLang="en-US"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여호수아 </a:t>
            </a:r>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a:t>
            </a:r>
            <a:r>
              <a:rPr lang="ko-KR" altLang="en-US"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장</a:t>
            </a:r>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0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복은 순종을 통해</a:t>
            </a:r>
            <a:r>
              <a:rPr lang="en-US" altLang="ko-KR" sz="20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a:p>
            <a:pPr algn="just"/>
            <a:r>
              <a:rPr lang="en-US" altLang="ko-KR" sz="20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8 </a:t>
            </a:r>
            <a:r>
              <a:rPr lang="ko-KR" altLang="en-US" sz="20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이 </a:t>
            </a:r>
            <a:r>
              <a:rPr lang="ko-KR" altLang="en-US" sz="20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율법책을 네 입에서 떠나지 말게 하며 주야로 그것을 묵상하여 그 안에 </a:t>
            </a:r>
            <a:r>
              <a:rPr lang="ko-KR" altLang="en-US" sz="20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기록된 대로 다 지켜 행하라 그리하면</a:t>
            </a:r>
            <a:r>
              <a:rPr lang="ko-KR" altLang="en-US" sz="20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네 길이 평탄하게 될 것이며 네가 형통하리라 </a:t>
            </a:r>
            <a:r>
              <a:rPr lang="en-US" altLang="ko-KR" sz="2000" b="1"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8</a:t>
            </a:r>
            <a:r>
              <a:rPr lang="en-US" altLang="ko-KR" sz="20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0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Do not let this Book of the Law depart from your mouth; meditate on it day and night, so that you may be careful to do everything written in it. Then you will be prosperous and successful</a:t>
            </a:r>
            <a:r>
              <a:rPr lang="en-US" altLang="ko-KR" sz="20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endParaRPr lang="en-US" altLang="ko-KR" sz="20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Tree>
    <p:extLst>
      <p:ext uri="{BB962C8B-B14F-4D97-AF65-F5344CB8AC3E}">
        <p14:creationId xmlns:p14="http://schemas.microsoft.com/office/powerpoint/2010/main" val="2235093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ppt_x</p:attrName>
                                        </p:attrNameLst>
                                      </p:cBhvr>
                                      <p:tavLst>
                                        <p:tav tm="0">
                                          <p:val>
                                            <p:strVal val="#ppt_x+#ppt_w*1.125000"/>
                                          </p:val>
                                        </p:tav>
                                        <p:tav tm="100000">
                                          <p:val>
                                            <p:strVal val="#ppt_x"/>
                                          </p:val>
                                        </p:tav>
                                      </p:tavLst>
                                    </p:anim>
                                    <p:animEffect transition="in" filter="wipe(left)">
                                      <p:cBhvr>
                                        <p:cTn id="8" dur="500"/>
                                        <p:tgtEl>
                                          <p:spTgt spid="2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p:tgtEl>
                                          <p:spTgt spid="24"/>
                                        </p:tgtEl>
                                        <p:attrNameLst>
                                          <p:attrName>ppt_x</p:attrName>
                                        </p:attrNameLst>
                                      </p:cBhvr>
                                      <p:tavLst>
                                        <p:tav tm="0">
                                          <p:val>
                                            <p:strVal val="#ppt_x+#ppt_w*1.125000"/>
                                          </p:val>
                                        </p:tav>
                                        <p:tav tm="100000">
                                          <p:val>
                                            <p:strVal val="#ppt_x"/>
                                          </p:val>
                                        </p:tav>
                                      </p:tavLst>
                                    </p:anim>
                                    <p:animEffect transition="in" filter="wipe(lef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p:tgtEl>
                                          <p:spTgt spid="25"/>
                                        </p:tgtEl>
                                        <p:attrNameLst>
                                          <p:attrName>ppt_x</p:attrName>
                                        </p:attrNameLst>
                                      </p:cBhvr>
                                      <p:tavLst>
                                        <p:tav tm="0">
                                          <p:val>
                                            <p:strVal val="#ppt_x+#ppt_w*1.125000"/>
                                          </p:val>
                                        </p:tav>
                                        <p:tav tm="100000">
                                          <p:val>
                                            <p:strVal val="#ppt_x"/>
                                          </p:val>
                                        </p:tav>
                                      </p:tavLst>
                                    </p:anim>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직사각형 85"/>
          <p:cNvSpPr/>
          <p:nvPr/>
        </p:nvSpPr>
        <p:spPr bwMode="auto">
          <a:xfrm>
            <a:off x="0" y="-880"/>
            <a:ext cx="1979712" cy="6858880"/>
          </a:xfrm>
          <a:prstGeom prst="rect">
            <a:avLst/>
          </a:prstGeom>
          <a:solidFill>
            <a:srgbClr val="FFFF99"/>
          </a:solidFill>
          <a:ln w="9525" cap="flat" cmpd="sng" algn="ctr">
            <a:noFill/>
            <a:prstDash val="solid"/>
            <a:round/>
            <a:headEnd type="none" w="med" len="med"/>
            <a:tailEnd type="none" w="med" len="med"/>
          </a:ln>
          <a:effectLst>
            <a:innerShdw blurRad="63500" dist="50800" dir="18900000">
              <a:prstClr val="black">
                <a:alpha val="50000"/>
              </a:prstClr>
            </a:innerShdw>
          </a:effectLst>
        </p:spPr>
        <p:txBody>
          <a:bodyPr vert="horz" wrap="square" lIns="0" tIns="45720" rIns="0" bIns="45720" numCol="1" rtlCol="0" anchor="t" anchorCtr="0" compatLnSpc="1">
            <a:prstTxWarp prst="textNoShape">
              <a:avLst/>
            </a:prstTxWarp>
          </a:bodyPr>
          <a:lstStyle/>
          <a:p>
            <a:pPr fontAlgn="base">
              <a:spcBef>
                <a:spcPct val="0"/>
              </a:spcBef>
              <a:spcAft>
                <a:spcPct val="0"/>
              </a:spcAft>
            </a:pPr>
            <a:endParaRPr kumimoji="1" lang="ko-KR" altLang="en-US" sz="1600" b="1"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15" name="Rectangle 7"/>
          <p:cNvSpPr>
            <a:spLocks noChangeArrowheads="1"/>
          </p:cNvSpPr>
          <p:nvPr/>
        </p:nvSpPr>
        <p:spPr bwMode="auto">
          <a:xfrm>
            <a:off x="445204" y="752005"/>
            <a:ext cx="1008062" cy="94880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히스기야</a:t>
            </a:r>
            <a:endPar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(29</a:t>
            </a:r>
            <a:r>
              <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209" name="Rectangle 7"/>
          <p:cNvSpPr>
            <a:spLocks noChangeArrowheads="1"/>
          </p:cNvSpPr>
          <p:nvPr/>
        </p:nvSpPr>
        <p:spPr bwMode="auto">
          <a:xfrm>
            <a:off x="446240" y="1700808"/>
            <a:ext cx="1008062" cy="2016224"/>
          </a:xfrm>
          <a:prstGeom prst="rect">
            <a:avLst/>
          </a:prstGeom>
          <a:solidFill>
            <a:schemeClr val="tx1">
              <a:lumMod val="75000"/>
              <a:lumOff val="2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므낫세</a:t>
            </a:r>
            <a:endPar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(55</a:t>
            </a:r>
            <a:r>
              <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65" name="Rectangle 10"/>
          <p:cNvSpPr>
            <a:spLocks noChangeArrowheads="1"/>
          </p:cNvSpPr>
          <p:nvPr/>
        </p:nvSpPr>
        <p:spPr bwMode="auto">
          <a:xfrm>
            <a:off x="453603" y="5517232"/>
            <a:ext cx="996207" cy="144016"/>
          </a:xfrm>
          <a:prstGeom prst="rect">
            <a:avLst/>
          </a:prstGeom>
          <a:solidFill>
            <a:schemeClr val="tx1">
              <a:lumMod val="85000"/>
              <a:lumOff val="15000"/>
            </a:schemeClr>
          </a:solidFill>
          <a:ln>
            <a:headEnd/>
            <a:tailEnd/>
          </a:ln>
        </p:spPr>
        <p:style>
          <a:lnRef idx="0">
            <a:schemeClr val="accent1"/>
          </a:lnRef>
          <a:fillRef idx="3">
            <a:schemeClr val="accent1"/>
          </a:fillRef>
          <a:effectRef idx="3">
            <a:schemeClr val="accent1"/>
          </a:effectRef>
          <a:fontRef idx="minor">
            <a:schemeClr val="lt1"/>
          </a:fontRef>
        </p:style>
        <p:txBody>
          <a:bodyPr lIns="0" rIns="0" anchor="ctr"/>
          <a:lstStyle/>
          <a:p>
            <a:pPr algn="ctr" fontAlgn="base" latinLnBrk="0">
              <a:spcBef>
                <a:spcPct val="0"/>
              </a:spcBef>
              <a:spcAft>
                <a:spcPct val="0"/>
              </a:spcAft>
              <a:defRPr/>
            </a:pPr>
            <a:r>
              <a:rPr kumimoji="1" lang="ko-KR" altLang="en-US" sz="14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여호야긴</a:t>
            </a:r>
            <a:endPar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68" name="Rectangle 10"/>
          <p:cNvSpPr>
            <a:spLocks noChangeArrowheads="1"/>
          </p:cNvSpPr>
          <p:nvPr/>
        </p:nvSpPr>
        <p:spPr bwMode="auto">
          <a:xfrm>
            <a:off x="451224" y="5085184"/>
            <a:ext cx="1000968" cy="432048"/>
          </a:xfrm>
          <a:prstGeom prst="rect">
            <a:avLst/>
          </a:prstGeom>
          <a:solidFill>
            <a:schemeClr val="tx1">
              <a:lumMod val="75000"/>
              <a:lumOff val="25000"/>
              <a:alpha val="82000"/>
            </a:schemeClr>
          </a:solidFill>
          <a:ln>
            <a:headEnd/>
            <a:tailEnd/>
          </a:ln>
        </p:spPr>
        <p:style>
          <a:lnRef idx="0">
            <a:schemeClr val="accent1"/>
          </a:lnRef>
          <a:fillRef idx="3">
            <a:schemeClr val="accent1"/>
          </a:fillRef>
          <a:effectRef idx="3">
            <a:schemeClr val="accent1"/>
          </a:effectRef>
          <a:fontRef idx="minor">
            <a:schemeClr val="lt1"/>
          </a:fontRef>
        </p:style>
        <p:txBody>
          <a:bodyPr lIns="0" rIns="0" anchor="ctr"/>
          <a:lstStyle/>
          <a:p>
            <a:pPr algn="ctr" fontAlgn="base" latinLnBrk="0">
              <a:spcBef>
                <a:spcPct val="0"/>
              </a:spcBef>
              <a:spcAft>
                <a:spcPct val="0"/>
              </a:spcAft>
              <a:defRPr/>
            </a:pPr>
            <a:r>
              <a:rPr kumimoji="1" lang="ko-KR" altLang="en-US" sz="14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여호야김</a:t>
            </a:r>
            <a:r>
              <a:rPr kumimoji="1" lang="ko-KR" altLang="en-US"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(11</a:t>
            </a:r>
            <a:r>
              <a:rPr kumimoji="1" lang="ko-KR" altLang="en-US"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74" name="Rectangle 7"/>
          <p:cNvSpPr>
            <a:spLocks noChangeArrowheads="1"/>
          </p:cNvSpPr>
          <p:nvPr/>
        </p:nvSpPr>
        <p:spPr bwMode="auto">
          <a:xfrm>
            <a:off x="448096" y="3861048"/>
            <a:ext cx="1008062" cy="1080120"/>
          </a:xfrm>
          <a:prstGeom prst="rect">
            <a:avLst/>
          </a:prstGeom>
          <a:solidFill>
            <a:schemeClr val="tx2">
              <a:lumMod val="60000"/>
              <a:lumOff val="40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요시야</a:t>
            </a:r>
            <a:endPar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(31</a:t>
            </a:r>
            <a:r>
              <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75" name="Rectangle 7"/>
          <p:cNvSpPr>
            <a:spLocks noChangeArrowheads="1"/>
          </p:cNvSpPr>
          <p:nvPr/>
        </p:nvSpPr>
        <p:spPr bwMode="auto">
          <a:xfrm>
            <a:off x="448046" y="5661248"/>
            <a:ext cx="1008062" cy="504056"/>
          </a:xfrm>
          <a:prstGeom prst="rect">
            <a:avLst/>
          </a:prstGeom>
          <a:solidFill>
            <a:schemeClr val="tx1">
              <a:lumMod val="85000"/>
              <a:lumOff val="15000"/>
              <a:alpha val="61000"/>
            </a:schemeClr>
          </a:solidFill>
          <a:ln>
            <a:solidFill>
              <a:schemeClr val="tx1">
                <a:lumMod val="65000"/>
                <a:lumOff val="35000"/>
              </a:schemeClr>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시드기야</a:t>
            </a:r>
            <a:endPar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(11</a:t>
            </a:r>
            <a:r>
              <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90" name="Rectangle 5"/>
          <p:cNvSpPr>
            <a:spLocks noChangeArrowheads="1"/>
          </p:cNvSpPr>
          <p:nvPr/>
        </p:nvSpPr>
        <p:spPr bwMode="auto">
          <a:xfrm>
            <a:off x="0" y="0"/>
            <a:ext cx="1979712" cy="549275"/>
          </a:xfrm>
          <a:prstGeom prst="rect">
            <a:avLst/>
          </a:prstGeom>
          <a:gradFill rotWithShape="1">
            <a:gsLst>
              <a:gs pos="0">
                <a:srgbClr val="5C92B5">
                  <a:tint val="43000"/>
                  <a:satMod val="165000"/>
                </a:srgbClr>
              </a:gs>
              <a:gs pos="55000">
                <a:srgbClr val="5C92B5">
                  <a:tint val="83000"/>
                  <a:satMod val="155000"/>
                </a:srgbClr>
              </a:gs>
              <a:gs pos="100000">
                <a:srgbClr val="5C92B5">
                  <a:shade val="85000"/>
                </a:srgbClr>
              </a:gs>
            </a:gsLst>
            <a:path path="circle">
              <a:fillToRect l="-40000" t="-90000" r="140000" b="190000"/>
            </a:path>
          </a:gradFill>
          <a:ln w="9525" cap="flat" cmpd="sng" algn="ctr">
            <a:solidFill>
              <a:srgbClr val="5C92B5"/>
            </a:solidFill>
            <a:prstDash val="solid"/>
            <a:headEnd/>
            <a:tailEnd/>
          </a:ln>
          <a:effectLst>
            <a:outerShdw blurRad="50800" dist="25400" dir="5400000" rotWithShape="0">
              <a:srgbClr val="000000">
                <a:alpha val="45000"/>
              </a:srgbClr>
            </a:outerShdw>
          </a:effectLst>
        </p:spPr>
        <p:txBody>
          <a:bodyPr lIns="0" rIns="0" anchor="ctr"/>
          <a:lstStyle/>
          <a:p>
            <a:pPr marL="342900" indent="-342900" algn="ctr" latinLnBrk="0">
              <a:spcBef>
                <a:spcPct val="20000"/>
              </a:spcBef>
              <a:defRPr/>
            </a:pPr>
            <a:r>
              <a:rPr kumimoji="1" lang="ko-KR" altLang="en-US" sz="2200" b="1" kern="0" dirty="0" smtClean="0">
                <a:solidFill>
                  <a:prstClr val="white"/>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선지자활동시기</a:t>
            </a:r>
          </a:p>
        </p:txBody>
      </p:sp>
      <p:sp>
        <p:nvSpPr>
          <p:cNvPr id="73" name="Rectangle 7"/>
          <p:cNvSpPr>
            <a:spLocks noChangeArrowheads="1"/>
          </p:cNvSpPr>
          <p:nvPr/>
        </p:nvSpPr>
        <p:spPr bwMode="auto">
          <a:xfrm>
            <a:off x="448096" y="3717032"/>
            <a:ext cx="1008062" cy="144016"/>
          </a:xfrm>
          <a:prstGeom prst="rect">
            <a:avLst/>
          </a:prstGeom>
          <a:solidFill>
            <a:schemeClr val="tx1">
              <a:lumMod val="85000"/>
              <a:lumOff val="1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4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아몬</a:t>
            </a:r>
            <a:r>
              <a:rPr kumimoji="1" lang="ko-KR" altLang="en-US"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a:t>
            </a:r>
            <a:r>
              <a:rPr kumimoji="1" lang="ko-KR" altLang="en-US"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endPar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58" name="Rectangle 10"/>
          <p:cNvSpPr>
            <a:spLocks noChangeArrowheads="1"/>
          </p:cNvSpPr>
          <p:nvPr/>
        </p:nvSpPr>
        <p:spPr bwMode="auto">
          <a:xfrm>
            <a:off x="448263" y="4941168"/>
            <a:ext cx="1008112" cy="144015"/>
          </a:xfrm>
          <a:prstGeom prst="rect">
            <a:avLst/>
          </a:prstGeom>
          <a:solidFill>
            <a:schemeClr val="tx1">
              <a:lumMod val="85000"/>
              <a:lumOff val="15000"/>
            </a:schemeClr>
          </a:solidFill>
          <a:ln>
            <a:headEnd/>
            <a:tailEnd/>
          </a:ln>
        </p:spPr>
        <p:style>
          <a:lnRef idx="0">
            <a:schemeClr val="accent1"/>
          </a:lnRef>
          <a:fillRef idx="3">
            <a:schemeClr val="accent1"/>
          </a:fillRef>
          <a:effectRef idx="3">
            <a:schemeClr val="accent1"/>
          </a:effectRef>
          <a:fontRef idx="minor">
            <a:schemeClr val="lt1"/>
          </a:fontRef>
        </p:style>
        <p:txBody>
          <a:bodyPr lIns="0" rIns="0" anchor="ctr"/>
          <a:lstStyle/>
          <a:p>
            <a:pPr algn="ctr" fontAlgn="base" latinLnBrk="0">
              <a:spcBef>
                <a:spcPct val="0"/>
              </a:spcBef>
              <a:spcAft>
                <a:spcPct val="0"/>
              </a:spcAft>
              <a:defRPr/>
            </a:pPr>
            <a:r>
              <a:rPr kumimoji="1" lang="ko-KR" altLang="en-US" sz="1400" b="1" kern="0" spc="-15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여호아하스</a:t>
            </a:r>
            <a:endParaRPr kumimoji="1" lang="en-US" altLang="ko-KR" sz="1400" b="1" kern="0" spc="-15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63" name="Rectangle 2"/>
          <p:cNvSpPr>
            <a:spLocks noChangeArrowheads="1"/>
          </p:cNvSpPr>
          <p:nvPr/>
        </p:nvSpPr>
        <p:spPr bwMode="auto">
          <a:xfrm>
            <a:off x="150967" y="4293096"/>
            <a:ext cx="216000" cy="194421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예레미야</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4" name="Rectangle 2"/>
          <p:cNvSpPr>
            <a:spLocks noChangeArrowheads="1"/>
          </p:cNvSpPr>
          <p:nvPr/>
        </p:nvSpPr>
        <p:spPr bwMode="auto">
          <a:xfrm>
            <a:off x="149950" y="3560316"/>
            <a:ext cx="216000" cy="694680"/>
          </a:xfrm>
          <a:prstGeom prst="rect">
            <a:avLst/>
          </a:prstGeom>
          <a:solidFill>
            <a:schemeClr val="accent6">
              <a:lumMod val="60000"/>
              <a:lumOff val="40000"/>
            </a:schemeClr>
          </a:solidFill>
          <a:ln>
            <a:solidFill>
              <a:schemeClr val="accent6">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나훔</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6" name="Rectangle 2"/>
          <p:cNvSpPr>
            <a:spLocks noChangeArrowheads="1"/>
          </p:cNvSpPr>
          <p:nvPr/>
        </p:nvSpPr>
        <p:spPr bwMode="auto">
          <a:xfrm>
            <a:off x="1573406" y="4953868"/>
            <a:ext cx="216000" cy="70738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하박국</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7" name="Rectangle 2"/>
          <p:cNvSpPr>
            <a:spLocks noChangeArrowheads="1"/>
          </p:cNvSpPr>
          <p:nvPr/>
        </p:nvSpPr>
        <p:spPr bwMode="auto">
          <a:xfrm>
            <a:off x="1581007" y="3873748"/>
            <a:ext cx="216000" cy="694680"/>
          </a:xfrm>
          <a:prstGeom prst="rect">
            <a:avLst/>
          </a:prstGeom>
          <a:solidFill>
            <a:schemeClr val="accent4">
              <a:lumMod val="60000"/>
              <a:lumOff val="40000"/>
            </a:schemeClr>
          </a:solidFill>
          <a:ln>
            <a:solidFill>
              <a:schemeClr val="accent4">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스바냐</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1" name="Rectangle 2"/>
          <p:cNvSpPr>
            <a:spLocks noChangeArrowheads="1"/>
          </p:cNvSpPr>
          <p:nvPr/>
        </p:nvSpPr>
        <p:spPr bwMode="auto">
          <a:xfrm>
            <a:off x="1516380" y="6093296"/>
            <a:ext cx="287784" cy="598641"/>
          </a:xfrm>
          <a:prstGeom prst="rect">
            <a:avLst/>
          </a:prstGeom>
          <a:solidFill>
            <a:schemeClr val="accent6">
              <a:lumMod val="60000"/>
              <a:lumOff val="40000"/>
            </a:schemeClr>
          </a:solidFill>
          <a:ln>
            <a:solidFill>
              <a:schemeClr val="accent6">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lnSpc>
                <a:spcPts val="1600"/>
              </a:lnSpc>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오바댜</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2" name="Rectangle 7"/>
          <p:cNvSpPr>
            <a:spLocks noChangeArrowheads="1"/>
          </p:cNvSpPr>
          <p:nvPr/>
        </p:nvSpPr>
        <p:spPr bwMode="auto">
          <a:xfrm>
            <a:off x="443082" y="6309320"/>
            <a:ext cx="1008062" cy="504056"/>
          </a:xfrm>
          <a:prstGeom prst="rect">
            <a:avLst/>
          </a:prstGeom>
          <a:solidFill>
            <a:schemeClr val="tx1">
              <a:lumMod val="95000"/>
              <a:lumOff val="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남유다</a:t>
            </a:r>
            <a:endParaRPr kumimoji="1" lang="en-US" altLang="ko-KR" sz="1600" b="1" kern="0"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ko-KR" altLang="en-US" sz="1600" b="1" kern="0"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바벨론포로</a:t>
            </a:r>
            <a:endParaRPr kumimoji="1" lang="en-US" altLang="ko-KR" sz="1600" b="1" kern="0"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8" name="TextBox 27"/>
          <p:cNvSpPr txBox="1"/>
          <p:nvPr/>
        </p:nvSpPr>
        <p:spPr>
          <a:xfrm>
            <a:off x="2179970" y="404665"/>
            <a:ext cx="6712510" cy="5758088"/>
          </a:xfrm>
          <a:prstGeom prst="rect">
            <a:avLst/>
          </a:prstGeom>
          <a:solidFill>
            <a:schemeClr val="tx1"/>
          </a:solidFill>
        </p:spPr>
        <p:txBody>
          <a:bodyPr wrap="square" tIns="108000" bIns="108000" rtlCol="0">
            <a:spAutoFit/>
          </a:bodyPr>
          <a:lstStyle/>
          <a:p>
            <a:pPr algn="just"/>
            <a:r>
              <a:rPr lang="ko-KR" altLang="en-US"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왕하</a:t>
            </a:r>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21:8</a:t>
            </a:r>
            <a:r>
              <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만일 이스라엘이 나의 모든 명령과 나의 종 모세가 명령한 모든 율법을 지켜 행하면 내가 그들의 발로 다시는 그의 조상들에게 준 땅에서 떠나 유리하지 아니하게 하리라 </a:t>
            </a:r>
            <a:r>
              <a:rPr lang="ko-KR" altLang="en-US"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하셨으나 </a:t>
            </a:r>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9</a:t>
            </a:r>
            <a:r>
              <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이 백성이 듣지 아니하였고 </a:t>
            </a:r>
            <a:r>
              <a:rPr lang="ko-KR" altLang="en-US" sz="24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므낫세의 꾐을 받고 악을 행한 것이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여호와께서 이스라엘 자손 앞에서 </a:t>
            </a:r>
            <a:r>
              <a:rPr lang="ko-KR" altLang="en-US" sz="24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멸하신 여러 민족보다 더</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심하였더라 </a:t>
            </a:r>
            <a:r>
              <a:rPr lang="en-US" altLang="ko-KR" sz="2400" b="1"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8</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I will not again make the feet of the Israelites wander from the land I gave their forefathers, if only they will be careful to do everything I commanded them and will keep the whole Law that my servant Moses gave them</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r>
              <a:rPr lang="en-US" altLang="ko-KR" sz="2400" b="1"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9</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But the people did not listen. Manasseh led them astray, so that they did more evil than the nations the LORD had destroyed before the Israelites</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endPar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Tree>
    <p:extLst>
      <p:ext uri="{BB962C8B-B14F-4D97-AF65-F5344CB8AC3E}">
        <p14:creationId xmlns:p14="http://schemas.microsoft.com/office/powerpoint/2010/main" val="5556507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직사각형 85"/>
          <p:cNvSpPr/>
          <p:nvPr/>
        </p:nvSpPr>
        <p:spPr bwMode="auto">
          <a:xfrm>
            <a:off x="0" y="-880"/>
            <a:ext cx="1979712" cy="6858880"/>
          </a:xfrm>
          <a:prstGeom prst="rect">
            <a:avLst/>
          </a:prstGeom>
          <a:solidFill>
            <a:srgbClr val="FFFF99"/>
          </a:solidFill>
          <a:ln w="9525" cap="flat" cmpd="sng" algn="ctr">
            <a:noFill/>
            <a:prstDash val="solid"/>
            <a:round/>
            <a:headEnd type="none" w="med" len="med"/>
            <a:tailEnd type="none" w="med" len="med"/>
          </a:ln>
          <a:effectLst>
            <a:innerShdw blurRad="63500" dist="50800" dir="18900000">
              <a:prstClr val="black">
                <a:alpha val="50000"/>
              </a:prstClr>
            </a:innerShdw>
          </a:effectLst>
        </p:spPr>
        <p:txBody>
          <a:bodyPr vert="horz" wrap="square" lIns="0" tIns="45720" rIns="0" bIns="45720" numCol="1" rtlCol="0" anchor="t" anchorCtr="0" compatLnSpc="1">
            <a:prstTxWarp prst="textNoShape">
              <a:avLst/>
            </a:prstTxWarp>
          </a:bodyPr>
          <a:lstStyle/>
          <a:p>
            <a:pPr fontAlgn="base">
              <a:spcBef>
                <a:spcPct val="0"/>
              </a:spcBef>
              <a:spcAft>
                <a:spcPct val="0"/>
              </a:spcAft>
            </a:pPr>
            <a:endParaRPr kumimoji="1" lang="ko-KR" altLang="en-US" sz="1600" b="1"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15" name="Rectangle 7"/>
          <p:cNvSpPr>
            <a:spLocks noChangeArrowheads="1"/>
          </p:cNvSpPr>
          <p:nvPr/>
        </p:nvSpPr>
        <p:spPr bwMode="auto">
          <a:xfrm>
            <a:off x="445204" y="752005"/>
            <a:ext cx="1008062" cy="94880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히스기야</a:t>
            </a:r>
            <a:endPar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(29</a:t>
            </a:r>
            <a:r>
              <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209" name="Rectangle 7"/>
          <p:cNvSpPr>
            <a:spLocks noChangeArrowheads="1"/>
          </p:cNvSpPr>
          <p:nvPr/>
        </p:nvSpPr>
        <p:spPr bwMode="auto">
          <a:xfrm>
            <a:off x="446240" y="1700808"/>
            <a:ext cx="1008062" cy="2016224"/>
          </a:xfrm>
          <a:prstGeom prst="rect">
            <a:avLst/>
          </a:prstGeom>
          <a:solidFill>
            <a:schemeClr val="tx1">
              <a:lumMod val="75000"/>
              <a:lumOff val="2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므낫세</a:t>
            </a:r>
            <a:endPar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(55</a:t>
            </a:r>
            <a:r>
              <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65" name="Rectangle 10"/>
          <p:cNvSpPr>
            <a:spLocks noChangeArrowheads="1"/>
          </p:cNvSpPr>
          <p:nvPr/>
        </p:nvSpPr>
        <p:spPr bwMode="auto">
          <a:xfrm>
            <a:off x="453603" y="5517232"/>
            <a:ext cx="996207" cy="144016"/>
          </a:xfrm>
          <a:prstGeom prst="rect">
            <a:avLst/>
          </a:prstGeom>
          <a:solidFill>
            <a:schemeClr val="tx1">
              <a:lumMod val="85000"/>
              <a:lumOff val="15000"/>
            </a:schemeClr>
          </a:solidFill>
          <a:ln>
            <a:headEnd/>
            <a:tailEnd/>
          </a:ln>
        </p:spPr>
        <p:style>
          <a:lnRef idx="0">
            <a:schemeClr val="accent1"/>
          </a:lnRef>
          <a:fillRef idx="3">
            <a:schemeClr val="accent1"/>
          </a:fillRef>
          <a:effectRef idx="3">
            <a:schemeClr val="accent1"/>
          </a:effectRef>
          <a:fontRef idx="minor">
            <a:schemeClr val="lt1"/>
          </a:fontRef>
        </p:style>
        <p:txBody>
          <a:bodyPr lIns="0" rIns="0" anchor="ctr"/>
          <a:lstStyle/>
          <a:p>
            <a:pPr algn="ctr" fontAlgn="base" latinLnBrk="0">
              <a:spcBef>
                <a:spcPct val="0"/>
              </a:spcBef>
              <a:spcAft>
                <a:spcPct val="0"/>
              </a:spcAft>
              <a:defRPr/>
            </a:pPr>
            <a:r>
              <a:rPr kumimoji="1" lang="ko-KR" altLang="en-US" sz="14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여호야긴</a:t>
            </a:r>
            <a:endPar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68" name="Rectangle 10"/>
          <p:cNvSpPr>
            <a:spLocks noChangeArrowheads="1"/>
          </p:cNvSpPr>
          <p:nvPr/>
        </p:nvSpPr>
        <p:spPr bwMode="auto">
          <a:xfrm>
            <a:off x="451224" y="5085184"/>
            <a:ext cx="1000968" cy="432048"/>
          </a:xfrm>
          <a:prstGeom prst="rect">
            <a:avLst/>
          </a:prstGeom>
          <a:solidFill>
            <a:schemeClr val="tx1">
              <a:lumMod val="75000"/>
              <a:lumOff val="25000"/>
              <a:alpha val="82000"/>
            </a:schemeClr>
          </a:solidFill>
          <a:ln>
            <a:headEnd/>
            <a:tailEnd/>
          </a:ln>
        </p:spPr>
        <p:style>
          <a:lnRef idx="0">
            <a:schemeClr val="accent1"/>
          </a:lnRef>
          <a:fillRef idx="3">
            <a:schemeClr val="accent1"/>
          </a:fillRef>
          <a:effectRef idx="3">
            <a:schemeClr val="accent1"/>
          </a:effectRef>
          <a:fontRef idx="minor">
            <a:schemeClr val="lt1"/>
          </a:fontRef>
        </p:style>
        <p:txBody>
          <a:bodyPr lIns="0" rIns="0" anchor="ctr"/>
          <a:lstStyle/>
          <a:p>
            <a:pPr algn="ctr" fontAlgn="base" latinLnBrk="0">
              <a:spcBef>
                <a:spcPct val="0"/>
              </a:spcBef>
              <a:spcAft>
                <a:spcPct val="0"/>
              </a:spcAft>
              <a:defRPr/>
            </a:pPr>
            <a:r>
              <a:rPr kumimoji="1" lang="ko-KR" altLang="en-US" sz="14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여호야김</a:t>
            </a:r>
            <a:r>
              <a:rPr kumimoji="1" lang="ko-KR" altLang="en-US"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(11</a:t>
            </a:r>
            <a:r>
              <a:rPr kumimoji="1" lang="ko-KR" altLang="en-US"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74" name="Rectangle 7"/>
          <p:cNvSpPr>
            <a:spLocks noChangeArrowheads="1"/>
          </p:cNvSpPr>
          <p:nvPr/>
        </p:nvSpPr>
        <p:spPr bwMode="auto">
          <a:xfrm>
            <a:off x="448096" y="3861048"/>
            <a:ext cx="1008062" cy="1080120"/>
          </a:xfrm>
          <a:prstGeom prst="rect">
            <a:avLst/>
          </a:prstGeom>
          <a:solidFill>
            <a:schemeClr val="tx2">
              <a:lumMod val="60000"/>
              <a:lumOff val="40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요시야</a:t>
            </a:r>
            <a:endPar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(31</a:t>
            </a:r>
            <a:r>
              <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75" name="Rectangle 7"/>
          <p:cNvSpPr>
            <a:spLocks noChangeArrowheads="1"/>
          </p:cNvSpPr>
          <p:nvPr/>
        </p:nvSpPr>
        <p:spPr bwMode="auto">
          <a:xfrm>
            <a:off x="448046" y="5661248"/>
            <a:ext cx="1008062" cy="504056"/>
          </a:xfrm>
          <a:prstGeom prst="rect">
            <a:avLst/>
          </a:prstGeom>
          <a:solidFill>
            <a:schemeClr val="tx1">
              <a:lumMod val="85000"/>
              <a:lumOff val="15000"/>
              <a:alpha val="61000"/>
            </a:schemeClr>
          </a:solidFill>
          <a:ln>
            <a:solidFill>
              <a:schemeClr val="tx1">
                <a:lumMod val="65000"/>
                <a:lumOff val="35000"/>
              </a:schemeClr>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시드기야</a:t>
            </a:r>
            <a:endPar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(11</a:t>
            </a:r>
            <a:r>
              <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90" name="Rectangle 5"/>
          <p:cNvSpPr>
            <a:spLocks noChangeArrowheads="1"/>
          </p:cNvSpPr>
          <p:nvPr/>
        </p:nvSpPr>
        <p:spPr bwMode="auto">
          <a:xfrm>
            <a:off x="0" y="0"/>
            <a:ext cx="1979712" cy="549275"/>
          </a:xfrm>
          <a:prstGeom prst="rect">
            <a:avLst/>
          </a:prstGeom>
          <a:gradFill rotWithShape="1">
            <a:gsLst>
              <a:gs pos="0">
                <a:srgbClr val="5C92B5">
                  <a:tint val="43000"/>
                  <a:satMod val="165000"/>
                </a:srgbClr>
              </a:gs>
              <a:gs pos="55000">
                <a:srgbClr val="5C92B5">
                  <a:tint val="83000"/>
                  <a:satMod val="155000"/>
                </a:srgbClr>
              </a:gs>
              <a:gs pos="100000">
                <a:srgbClr val="5C92B5">
                  <a:shade val="85000"/>
                </a:srgbClr>
              </a:gs>
            </a:gsLst>
            <a:path path="circle">
              <a:fillToRect l="-40000" t="-90000" r="140000" b="190000"/>
            </a:path>
          </a:gradFill>
          <a:ln w="9525" cap="flat" cmpd="sng" algn="ctr">
            <a:solidFill>
              <a:srgbClr val="5C92B5"/>
            </a:solidFill>
            <a:prstDash val="solid"/>
            <a:headEnd/>
            <a:tailEnd/>
          </a:ln>
          <a:effectLst>
            <a:outerShdw blurRad="50800" dist="25400" dir="5400000" rotWithShape="0">
              <a:srgbClr val="000000">
                <a:alpha val="45000"/>
              </a:srgbClr>
            </a:outerShdw>
          </a:effectLst>
        </p:spPr>
        <p:txBody>
          <a:bodyPr lIns="0" rIns="0" anchor="ctr"/>
          <a:lstStyle/>
          <a:p>
            <a:pPr marL="342900" indent="-342900" algn="ctr" latinLnBrk="0">
              <a:spcBef>
                <a:spcPct val="20000"/>
              </a:spcBef>
              <a:defRPr/>
            </a:pPr>
            <a:r>
              <a:rPr kumimoji="1" lang="ko-KR" altLang="en-US" sz="2200" b="1" kern="0" dirty="0" smtClean="0">
                <a:solidFill>
                  <a:prstClr val="white"/>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선지자활동시기</a:t>
            </a:r>
          </a:p>
        </p:txBody>
      </p:sp>
      <p:sp>
        <p:nvSpPr>
          <p:cNvPr id="73" name="Rectangle 7"/>
          <p:cNvSpPr>
            <a:spLocks noChangeArrowheads="1"/>
          </p:cNvSpPr>
          <p:nvPr/>
        </p:nvSpPr>
        <p:spPr bwMode="auto">
          <a:xfrm>
            <a:off x="448096" y="3717032"/>
            <a:ext cx="1008062" cy="144016"/>
          </a:xfrm>
          <a:prstGeom prst="rect">
            <a:avLst/>
          </a:prstGeom>
          <a:solidFill>
            <a:schemeClr val="tx1">
              <a:lumMod val="85000"/>
              <a:lumOff val="1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4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아몬</a:t>
            </a:r>
            <a:r>
              <a:rPr kumimoji="1" lang="ko-KR" altLang="en-US"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a:t>
            </a:r>
            <a:r>
              <a:rPr kumimoji="1" lang="ko-KR" altLang="en-US"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endPar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58" name="Rectangle 10"/>
          <p:cNvSpPr>
            <a:spLocks noChangeArrowheads="1"/>
          </p:cNvSpPr>
          <p:nvPr/>
        </p:nvSpPr>
        <p:spPr bwMode="auto">
          <a:xfrm>
            <a:off x="448263" y="4941168"/>
            <a:ext cx="1008112" cy="144015"/>
          </a:xfrm>
          <a:prstGeom prst="rect">
            <a:avLst/>
          </a:prstGeom>
          <a:solidFill>
            <a:schemeClr val="tx1">
              <a:lumMod val="85000"/>
              <a:lumOff val="15000"/>
            </a:schemeClr>
          </a:solidFill>
          <a:ln>
            <a:headEnd/>
            <a:tailEnd/>
          </a:ln>
        </p:spPr>
        <p:style>
          <a:lnRef idx="0">
            <a:schemeClr val="accent1"/>
          </a:lnRef>
          <a:fillRef idx="3">
            <a:schemeClr val="accent1"/>
          </a:fillRef>
          <a:effectRef idx="3">
            <a:schemeClr val="accent1"/>
          </a:effectRef>
          <a:fontRef idx="minor">
            <a:schemeClr val="lt1"/>
          </a:fontRef>
        </p:style>
        <p:txBody>
          <a:bodyPr lIns="0" rIns="0" anchor="ctr"/>
          <a:lstStyle/>
          <a:p>
            <a:pPr algn="ctr" fontAlgn="base" latinLnBrk="0">
              <a:spcBef>
                <a:spcPct val="0"/>
              </a:spcBef>
              <a:spcAft>
                <a:spcPct val="0"/>
              </a:spcAft>
              <a:defRPr/>
            </a:pPr>
            <a:r>
              <a:rPr kumimoji="1" lang="ko-KR" altLang="en-US" sz="1400" b="1" kern="0" spc="-15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여호아하스</a:t>
            </a:r>
            <a:endParaRPr kumimoji="1" lang="en-US" altLang="ko-KR" sz="1400" b="1" kern="0" spc="-15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63" name="Rectangle 2"/>
          <p:cNvSpPr>
            <a:spLocks noChangeArrowheads="1"/>
          </p:cNvSpPr>
          <p:nvPr/>
        </p:nvSpPr>
        <p:spPr bwMode="auto">
          <a:xfrm>
            <a:off x="150967" y="4293096"/>
            <a:ext cx="216000" cy="194421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예레미야</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4" name="Rectangle 2"/>
          <p:cNvSpPr>
            <a:spLocks noChangeArrowheads="1"/>
          </p:cNvSpPr>
          <p:nvPr/>
        </p:nvSpPr>
        <p:spPr bwMode="auto">
          <a:xfrm>
            <a:off x="149950" y="3560316"/>
            <a:ext cx="216000" cy="694680"/>
          </a:xfrm>
          <a:prstGeom prst="rect">
            <a:avLst/>
          </a:prstGeom>
          <a:solidFill>
            <a:schemeClr val="accent6">
              <a:lumMod val="60000"/>
              <a:lumOff val="40000"/>
            </a:schemeClr>
          </a:solidFill>
          <a:ln>
            <a:solidFill>
              <a:schemeClr val="accent6">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나훔</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6" name="Rectangle 2"/>
          <p:cNvSpPr>
            <a:spLocks noChangeArrowheads="1"/>
          </p:cNvSpPr>
          <p:nvPr/>
        </p:nvSpPr>
        <p:spPr bwMode="auto">
          <a:xfrm>
            <a:off x="1573406" y="4953868"/>
            <a:ext cx="216000" cy="70738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하박국</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7" name="Rectangle 2"/>
          <p:cNvSpPr>
            <a:spLocks noChangeArrowheads="1"/>
          </p:cNvSpPr>
          <p:nvPr/>
        </p:nvSpPr>
        <p:spPr bwMode="auto">
          <a:xfrm>
            <a:off x="1581007" y="3873748"/>
            <a:ext cx="216000" cy="694680"/>
          </a:xfrm>
          <a:prstGeom prst="rect">
            <a:avLst/>
          </a:prstGeom>
          <a:solidFill>
            <a:schemeClr val="accent4">
              <a:lumMod val="60000"/>
              <a:lumOff val="40000"/>
            </a:schemeClr>
          </a:solidFill>
          <a:ln>
            <a:solidFill>
              <a:schemeClr val="accent4">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스바냐</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1" name="Rectangle 2"/>
          <p:cNvSpPr>
            <a:spLocks noChangeArrowheads="1"/>
          </p:cNvSpPr>
          <p:nvPr/>
        </p:nvSpPr>
        <p:spPr bwMode="auto">
          <a:xfrm>
            <a:off x="1516380" y="6093296"/>
            <a:ext cx="287784" cy="598641"/>
          </a:xfrm>
          <a:prstGeom prst="rect">
            <a:avLst/>
          </a:prstGeom>
          <a:solidFill>
            <a:schemeClr val="accent6">
              <a:lumMod val="60000"/>
              <a:lumOff val="40000"/>
            </a:schemeClr>
          </a:solidFill>
          <a:ln>
            <a:solidFill>
              <a:schemeClr val="accent6">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lnSpc>
                <a:spcPts val="1600"/>
              </a:lnSpc>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오바댜</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2" name="Rectangle 7"/>
          <p:cNvSpPr>
            <a:spLocks noChangeArrowheads="1"/>
          </p:cNvSpPr>
          <p:nvPr/>
        </p:nvSpPr>
        <p:spPr bwMode="auto">
          <a:xfrm>
            <a:off x="443082" y="6309320"/>
            <a:ext cx="1008062" cy="504056"/>
          </a:xfrm>
          <a:prstGeom prst="rect">
            <a:avLst/>
          </a:prstGeom>
          <a:solidFill>
            <a:schemeClr val="tx1">
              <a:lumMod val="95000"/>
              <a:lumOff val="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남유다</a:t>
            </a:r>
            <a:endParaRPr kumimoji="1" lang="en-US" altLang="ko-KR" sz="1600" b="1" kern="0"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ko-KR" altLang="en-US" sz="1600" b="1" kern="0"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바벨론포로</a:t>
            </a:r>
            <a:endParaRPr kumimoji="1" lang="en-US" altLang="ko-KR" sz="1600" b="1" kern="0"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9" name="TextBox 28"/>
          <p:cNvSpPr txBox="1"/>
          <p:nvPr/>
        </p:nvSpPr>
        <p:spPr>
          <a:xfrm>
            <a:off x="2195736" y="332656"/>
            <a:ext cx="6696744" cy="6127419"/>
          </a:xfrm>
          <a:prstGeom prst="rect">
            <a:avLst/>
          </a:prstGeom>
          <a:solidFill>
            <a:schemeClr val="tx1">
              <a:lumMod val="95000"/>
              <a:lumOff val="5000"/>
            </a:schemeClr>
          </a:solidFill>
        </p:spPr>
        <p:txBody>
          <a:bodyPr wrap="square" tIns="108000" bIns="108000" rtlCol="0">
            <a:spAutoFit/>
          </a:bodyPr>
          <a:lstStyle/>
          <a:p>
            <a:pPr algn="just"/>
            <a:r>
              <a:rPr lang="ko-KR" altLang="en-US"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왕하</a:t>
            </a:r>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23:25</a:t>
            </a:r>
            <a:r>
              <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요시야와 같이 마음을 다하며 뜻을 다하며 힘을 다하여 모세의 모든 율법을 따라 여호와께로 돌이킨 왕은 </a:t>
            </a:r>
            <a:r>
              <a:rPr lang="ko-KR" altLang="en-US" sz="24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요시야 전에도 없었고 후에도 그와 같은 자가 </a:t>
            </a:r>
            <a:r>
              <a:rPr lang="ko-KR" altLang="en-US" sz="24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없었더라 </a:t>
            </a:r>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26</a:t>
            </a:r>
            <a:r>
              <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그러나 여호와께서 유다를 향하여 내리신 그 크게 타오르는 진노를 돌이키지 아니하셨으니 </a:t>
            </a:r>
            <a:r>
              <a:rPr lang="ko-KR" altLang="en-US" sz="24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이는 므낫세가 여호와를 격노하게 한 그 모든 격노 </a:t>
            </a:r>
            <a:r>
              <a:rPr lang="ko-KR" altLang="en-US" sz="24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때문이라 </a:t>
            </a:r>
            <a:r>
              <a:rPr lang="en-US" altLang="ko-KR" sz="2400" b="1"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25</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Neither before nor after Josiah was there a king like him who turned to the LORD as he did--with all his heart and with all his soul and with all his strength, in accordance with all the Law of Moses</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400" b="1"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26</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Nevertheless, the LORD did not turn away from the heat of his fierce anger, which burned against Judah because of all that Manasseh had done to provoke him to anger</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endPar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9" name="TextBox 18"/>
          <p:cNvSpPr txBox="1"/>
          <p:nvPr/>
        </p:nvSpPr>
        <p:spPr>
          <a:xfrm>
            <a:off x="188191" y="3070357"/>
            <a:ext cx="8704289" cy="1510771"/>
          </a:xfrm>
          <a:prstGeom prst="rect">
            <a:avLst/>
          </a:prstGeom>
          <a:solidFill>
            <a:schemeClr val="tx2">
              <a:lumMod val="50000"/>
            </a:schemeClr>
          </a:solidFill>
          <a:ln>
            <a:solidFill>
              <a:schemeClr val="bg2">
                <a:lumMod val="50000"/>
              </a:schemeClr>
            </a:solidFill>
          </a:ln>
          <a:effectLst>
            <a:outerShdw blurRad="50800" dist="38100" dir="2700000" algn="tl" rotWithShape="0">
              <a:schemeClr val="bg2">
                <a:lumMod val="50000"/>
                <a:alpha val="71000"/>
              </a:schemeClr>
            </a:outerShdw>
          </a:effectLst>
        </p:spPr>
        <p:txBody>
          <a:bodyPr wrap="square" tIns="108000" bIns="108000" rtlCol="0">
            <a:spAutoFit/>
          </a:bodyPr>
          <a:lstStyle/>
          <a:p>
            <a:pPr algn="ct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하나님의 고집이 아니라 </a:t>
            </a:r>
            <a:endPar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사람들이 </a:t>
            </a:r>
            <a:r>
              <a:rPr lang="ko-KR" altLang="en-US"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죄를 고집하며</a:t>
            </a: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끝까지</a:t>
            </a: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멸망의 길로 가는</a:t>
            </a:r>
            <a:endPar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시대정신을 말한다</a:t>
            </a:r>
            <a:r>
              <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Tree>
    <p:extLst>
      <p:ext uri="{BB962C8B-B14F-4D97-AF65-F5344CB8AC3E}">
        <p14:creationId xmlns:p14="http://schemas.microsoft.com/office/powerpoint/2010/main" val="4081049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232" y="480442"/>
            <a:ext cx="8568952" cy="1015663"/>
          </a:xfrm>
          <a:prstGeom prst="rect">
            <a:avLst/>
          </a:prstGeom>
          <a:solidFill>
            <a:schemeClr val="accent3">
              <a:lumMod val="50000"/>
            </a:schemeClr>
          </a:solidFill>
          <a:ln>
            <a:solidFill>
              <a:schemeClr val="bg2">
                <a:lumMod val="75000"/>
              </a:schemeClr>
            </a:solidFill>
          </a:ln>
          <a:effectLst>
            <a:outerShdw blurRad="50800" dist="50800" dir="2700000" algn="tl" rotWithShape="0">
              <a:schemeClr val="bg1">
                <a:lumMod val="95000"/>
                <a:alpha val="90000"/>
              </a:schemeClr>
            </a:outerShdw>
          </a:effectLst>
        </p:spPr>
        <p:txBody>
          <a:bodyPr wrap="square" rtlCol="0">
            <a:spAutoFit/>
          </a:bodyPr>
          <a:lstStyle/>
          <a:p>
            <a:pPr algn="ct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모세로부터 시작되는 약속들</a:t>
            </a:r>
            <a:endPar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32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명령과 규례를 </a:t>
            </a:r>
            <a:r>
              <a:rPr lang="en-US" altLang="ko-KR" sz="32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r>
              <a:rPr lang="ko-KR" altLang="en-US" sz="32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지키면</a:t>
            </a:r>
            <a:r>
              <a:rPr lang="en-US" altLang="ko-KR" sz="32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32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그렇지 않으면</a:t>
            </a:r>
            <a:r>
              <a:rPr lang="en-US" altLang="ko-KR" sz="32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endParaRPr lang="ko-KR" altLang="en-US" sz="32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4" name="TextBox 3"/>
          <p:cNvSpPr txBox="1"/>
          <p:nvPr/>
        </p:nvSpPr>
        <p:spPr>
          <a:xfrm>
            <a:off x="251520" y="1765553"/>
            <a:ext cx="4464496" cy="4262705"/>
          </a:xfrm>
          <a:prstGeom prst="rect">
            <a:avLst/>
          </a:prstGeom>
          <a:noFill/>
        </p:spPr>
        <p:txBody>
          <a:bodyPr wrap="square" rtlCol="0">
            <a:spAutoFit/>
          </a:bodyPr>
          <a:lstStyle/>
          <a:p>
            <a:pPr algn="just"/>
            <a:r>
              <a:rPr lang="ko-KR" altLang="en-US"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신명기 </a:t>
            </a:r>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28</a:t>
            </a:r>
            <a:r>
              <a:rPr lang="ko-KR" altLang="en-US"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장</a:t>
            </a:r>
            <a:endPar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just"/>
            <a:endParaRPr lang="en-US" altLang="ko-KR" sz="7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just"/>
            <a:r>
              <a:rPr lang="en-US" altLang="ko-KR" sz="20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a:t>
            </a:r>
            <a:r>
              <a:rPr lang="en-US" altLang="ko-KR" sz="20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0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네가 네 하나님 여호와의 말씀을 삼가 듣고 내가 오늘 네게 명령하는 그의 </a:t>
            </a:r>
            <a:r>
              <a:rPr lang="ko-KR" altLang="en-US" sz="20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모든 명령을 지켜 행하면 </a:t>
            </a:r>
            <a:r>
              <a:rPr lang="ko-KR" altLang="en-US" sz="20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네 하나님 여호와께서 너를 세계 모든 민족 위에 뛰어나게 하실 것이라 </a:t>
            </a:r>
          </a:p>
          <a:p>
            <a:pPr algn="just"/>
            <a:r>
              <a:rPr lang="en-US" altLang="ko-KR" sz="20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a:p>
            <a:pPr algn="just"/>
            <a:r>
              <a:rPr lang="en-US" altLang="ko-KR" sz="20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a:p>
            <a:pPr algn="just"/>
            <a:r>
              <a:rPr lang="en-US" altLang="ko-KR" sz="20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15</a:t>
            </a:r>
            <a:r>
              <a:rPr lang="en-US" altLang="ko-KR" sz="20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0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네가 만일 네 하나님 여호와의 말씀을 순종하지 아니하여 내가 오늘 네게 명령하는 그의 모든 </a:t>
            </a:r>
            <a:r>
              <a:rPr lang="ko-KR" altLang="en-US" sz="20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명령과 규례를 지켜 행하지 아니하면 </a:t>
            </a:r>
            <a:r>
              <a:rPr lang="ko-KR" altLang="en-US" sz="20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이 모든 저주가 네게 임하며 네게 이를 것이니 </a:t>
            </a:r>
          </a:p>
        </p:txBody>
      </p:sp>
      <p:pic>
        <p:nvPicPr>
          <p:cNvPr id="5"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916832"/>
            <a:ext cx="4146446" cy="40772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478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직사각형 85"/>
          <p:cNvSpPr/>
          <p:nvPr/>
        </p:nvSpPr>
        <p:spPr bwMode="auto">
          <a:xfrm>
            <a:off x="11968" y="-880"/>
            <a:ext cx="1979712" cy="6858880"/>
          </a:xfrm>
          <a:prstGeom prst="rect">
            <a:avLst/>
          </a:prstGeom>
          <a:solidFill>
            <a:srgbClr val="FFFF99"/>
          </a:solidFill>
          <a:ln w="9525" cap="flat" cmpd="sng" algn="ctr">
            <a:noFill/>
            <a:prstDash val="solid"/>
            <a:round/>
            <a:headEnd type="none" w="med" len="med"/>
            <a:tailEnd type="none" w="med" len="med"/>
          </a:ln>
          <a:effectLst>
            <a:innerShdw blurRad="63500" dist="50800" dir="18900000">
              <a:prstClr val="black">
                <a:alpha val="50000"/>
              </a:prstClr>
            </a:innerShdw>
          </a:effectLst>
        </p:spPr>
        <p:txBody>
          <a:bodyPr vert="horz" wrap="square" lIns="0" tIns="45720" rIns="0" bIns="45720" numCol="1" rtlCol="0" anchor="t" anchorCtr="0" compatLnSpc="1">
            <a:prstTxWarp prst="textNoShape">
              <a:avLst/>
            </a:prstTxWarp>
          </a:bodyPr>
          <a:lstStyle/>
          <a:p>
            <a:pPr fontAlgn="base">
              <a:spcBef>
                <a:spcPct val="0"/>
              </a:spcBef>
              <a:spcAft>
                <a:spcPct val="0"/>
              </a:spcAft>
            </a:pPr>
            <a:endParaRPr kumimoji="1" lang="ko-KR" altLang="en-US" sz="1600" b="1" smtClean="0">
              <a:solidFill>
                <a:srgbClr val="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215" name="Rectangle 7"/>
          <p:cNvSpPr>
            <a:spLocks noChangeArrowheads="1"/>
          </p:cNvSpPr>
          <p:nvPr/>
        </p:nvSpPr>
        <p:spPr bwMode="auto">
          <a:xfrm>
            <a:off x="457172" y="752005"/>
            <a:ext cx="1008062" cy="94880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히스기야</a:t>
            </a:r>
            <a:endPar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(29</a:t>
            </a:r>
            <a:r>
              <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209" name="Rectangle 7"/>
          <p:cNvSpPr>
            <a:spLocks noChangeArrowheads="1"/>
          </p:cNvSpPr>
          <p:nvPr/>
        </p:nvSpPr>
        <p:spPr bwMode="auto">
          <a:xfrm>
            <a:off x="458208" y="1700808"/>
            <a:ext cx="1008062" cy="2016224"/>
          </a:xfrm>
          <a:prstGeom prst="rect">
            <a:avLst/>
          </a:prstGeom>
          <a:solidFill>
            <a:schemeClr val="tx1">
              <a:lumMod val="75000"/>
              <a:lumOff val="2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므낫세</a:t>
            </a:r>
            <a:endPar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(55</a:t>
            </a:r>
            <a:r>
              <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65" name="Rectangle 10"/>
          <p:cNvSpPr>
            <a:spLocks noChangeArrowheads="1"/>
          </p:cNvSpPr>
          <p:nvPr/>
        </p:nvSpPr>
        <p:spPr bwMode="auto">
          <a:xfrm>
            <a:off x="465571" y="5517232"/>
            <a:ext cx="996207" cy="144016"/>
          </a:xfrm>
          <a:prstGeom prst="rect">
            <a:avLst/>
          </a:prstGeom>
          <a:solidFill>
            <a:schemeClr val="tx1">
              <a:lumMod val="85000"/>
              <a:lumOff val="15000"/>
            </a:schemeClr>
          </a:solidFill>
          <a:ln>
            <a:headEnd/>
            <a:tailEnd/>
          </a:ln>
        </p:spPr>
        <p:style>
          <a:lnRef idx="0">
            <a:schemeClr val="accent1"/>
          </a:lnRef>
          <a:fillRef idx="3">
            <a:schemeClr val="accent1"/>
          </a:fillRef>
          <a:effectRef idx="3">
            <a:schemeClr val="accent1"/>
          </a:effectRef>
          <a:fontRef idx="minor">
            <a:schemeClr val="lt1"/>
          </a:fontRef>
        </p:style>
        <p:txBody>
          <a:bodyPr lIns="0" rIns="0" anchor="ctr"/>
          <a:lstStyle/>
          <a:p>
            <a:pPr algn="ctr" fontAlgn="base" latinLnBrk="0">
              <a:spcBef>
                <a:spcPct val="0"/>
              </a:spcBef>
              <a:spcAft>
                <a:spcPct val="0"/>
              </a:spcAft>
              <a:defRPr/>
            </a:pPr>
            <a:r>
              <a:rPr kumimoji="1" lang="ko-KR" altLang="en-US" sz="14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여호야긴</a:t>
            </a:r>
            <a:endPar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68" name="Rectangle 10"/>
          <p:cNvSpPr>
            <a:spLocks noChangeArrowheads="1"/>
          </p:cNvSpPr>
          <p:nvPr/>
        </p:nvSpPr>
        <p:spPr bwMode="auto">
          <a:xfrm>
            <a:off x="463192" y="5085184"/>
            <a:ext cx="1000968" cy="432048"/>
          </a:xfrm>
          <a:prstGeom prst="rect">
            <a:avLst/>
          </a:prstGeom>
          <a:solidFill>
            <a:schemeClr val="tx1">
              <a:lumMod val="75000"/>
              <a:lumOff val="25000"/>
              <a:alpha val="82000"/>
            </a:schemeClr>
          </a:solidFill>
          <a:ln>
            <a:headEnd/>
            <a:tailEnd/>
          </a:ln>
        </p:spPr>
        <p:style>
          <a:lnRef idx="0">
            <a:schemeClr val="accent1"/>
          </a:lnRef>
          <a:fillRef idx="3">
            <a:schemeClr val="accent1"/>
          </a:fillRef>
          <a:effectRef idx="3">
            <a:schemeClr val="accent1"/>
          </a:effectRef>
          <a:fontRef idx="minor">
            <a:schemeClr val="lt1"/>
          </a:fontRef>
        </p:style>
        <p:txBody>
          <a:bodyPr lIns="0" rIns="0" anchor="ctr"/>
          <a:lstStyle/>
          <a:p>
            <a:pPr algn="ctr" fontAlgn="base" latinLnBrk="0">
              <a:spcBef>
                <a:spcPct val="0"/>
              </a:spcBef>
              <a:spcAft>
                <a:spcPct val="0"/>
              </a:spcAft>
              <a:defRPr/>
            </a:pPr>
            <a:r>
              <a:rPr kumimoji="1" lang="ko-KR" altLang="en-US" sz="14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여호야김</a:t>
            </a:r>
            <a:r>
              <a:rPr kumimoji="1" lang="ko-KR" altLang="en-US"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(11</a:t>
            </a:r>
            <a:r>
              <a:rPr kumimoji="1" lang="ko-KR" altLang="en-US"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74" name="Rectangle 7"/>
          <p:cNvSpPr>
            <a:spLocks noChangeArrowheads="1"/>
          </p:cNvSpPr>
          <p:nvPr/>
        </p:nvSpPr>
        <p:spPr bwMode="auto">
          <a:xfrm>
            <a:off x="460064" y="3861048"/>
            <a:ext cx="1008062" cy="1080120"/>
          </a:xfrm>
          <a:prstGeom prst="rect">
            <a:avLst/>
          </a:prstGeom>
          <a:solidFill>
            <a:schemeClr val="tx2">
              <a:lumMod val="60000"/>
              <a:lumOff val="40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요시야</a:t>
            </a:r>
            <a:endPar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(31</a:t>
            </a:r>
            <a:r>
              <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75" name="Rectangle 7"/>
          <p:cNvSpPr>
            <a:spLocks noChangeArrowheads="1"/>
          </p:cNvSpPr>
          <p:nvPr/>
        </p:nvSpPr>
        <p:spPr bwMode="auto">
          <a:xfrm>
            <a:off x="460014" y="5661248"/>
            <a:ext cx="1008062" cy="504056"/>
          </a:xfrm>
          <a:prstGeom prst="rect">
            <a:avLst/>
          </a:prstGeom>
          <a:solidFill>
            <a:schemeClr val="tx1">
              <a:lumMod val="85000"/>
              <a:lumOff val="15000"/>
              <a:alpha val="61000"/>
            </a:schemeClr>
          </a:solidFill>
          <a:ln>
            <a:solidFill>
              <a:schemeClr val="tx1">
                <a:lumMod val="65000"/>
                <a:lumOff val="35000"/>
              </a:schemeClr>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시드기야</a:t>
            </a:r>
            <a:endPar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(11</a:t>
            </a:r>
            <a:r>
              <a:rPr kumimoji="1" lang="ko-KR" altLang="en-US"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년</a:t>
            </a:r>
            <a:r>
              <a:rPr kumimoji="1" lang="en-US" altLang="ko-KR" sz="16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90" name="Rectangle 5"/>
          <p:cNvSpPr>
            <a:spLocks noChangeArrowheads="1"/>
          </p:cNvSpPr>
          <p:nvPr/>
        </p:nvSpPr>
        <p:spPr bwMode="auto">
          <a:xfrm>
            <a:off x="11968" y="0"/>
            <a:ext cx="1979712" cy="549275"/>
          </a:xfrm>
          <a:prstGeom prst="rect">
            <a:avLst/>
          </a:prstGeom>
          <a:gradFill rotWithShape="1">
            <a:gsLst>
              <a:gs pos="0">
                <a:srgbClr val="5C92B5">
                  <a:tint val="43000"/>
                  <a:satMod val="165000"/>
                </a:srgbClr>
              </a:gs>
              <a:gs pos="55000">
                <a:srgbClr val="5C92B5">
                  <a:tint val="83000"/>
                  <a:satMod val="155000"/>
                </a:srgbClr>
              </a:gs>
              <a:gs pos="100000">
                <a:srgbClr val="5C92B5">
                  <a:shade val="85000"/>
                </a:srgbClr>
              </a:gs>
            </a:gsLst>
            <a:path path="circle">
              <a:fillToRect l="-40000" t="-90000" r="140000" b="190000"/>
            </a:path>
          </a:gradFill>
          <a:ln w="9525" cap="flat" cmpd="sng" algn="ctr">
            <a:solidFill>
              <a:srgbClr val="5C92B5"/>
            </a:solidFill>
            <a:prstDash val="solid"/>
            <a:headEnd/>
            <a:tailEnd/>
          </a:ln>
          <a:effectLst>
            <a:outerShdw blurRad="50800" dist="25400" dir="5400000" rotWithShape="0">
              <a:srgbClr val="000000">
                <a:alpha val="45000"/>
              </a:srgbClr>
            </a:outerShdw>
          </a:effectLst>
        </p:spPr>
        <p:txBody>
          <a:bodyPr lIns="0" rIns="0" anchor="ctr"/>
          <a:lstStyle/>
          <a:p>
            <a:pPr marL="342900" indent="-342900" algn="ctr" latinLnBrk="0">
              <a:spcBef>
                <a:spcPct val="20000"/>
              </a:spcBef>
              <a:defRPr/>
            </a:pPr>
            <a:r>
              <a:rPr kumimoji="1" lang="ko-KR" altLang="en-US" sz="2200" b="1" kern="0" dirty="0" smtClean="0">
                <a:solidFill>
                  <a:prstClr val="white"/>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선지자활동시기</a:t>
            </a:r>
          </a:p>
        </p:txBody>
      </p:sp>
      <p:sp>
        <p:nvSpPr>
          <p:cNvPr id="73" name="Rectangle 7"/>
          <p:cNvSpPr>
            <a:spLocks noChangeArrowheads="1"/>
          </p:cNvSpPr>
          <p:nvPr/>
        </p:nvSpPr>
        <p:spPr bwMode="auto">
          <a:xfrm>
            <a:off x="460064" y="3717032"/>
            <a:ext cx="1008062" cy="144016"/>
          </a:xfrm>
          <a:prstGeom prst="rect">
            <a:avLst/>
          </a:prstGeom>
          <a:solidFill>
            <a:schemeClr val="tx1">
              <a:lumMod val="85000"/>
              <a:lumOff val="1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400" b="1" kern="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아몬</a:t>
            </a:r>
            <a:r>
              <a:rPr kumimoji="1" lang="ko-KR" altLang="en-US"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a:t>
            </a:r>
            <a:r>
              <a:rPr kumimoji="1" lang="ko-KR" altLang="en-US"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endParaRPr kumimoji="1" lang="en-US" altLang="ko-KR" sz="1400" b="1" kern="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58" name="Rectangle 10"/>
          <p:cNvSpPr>
            <a:spLocks noChangeArrowheads="1"/>
          </p:cNvSpPr>
          <p:nvPr/>
        </p:nvSpPr>
        <p:spPr bwMode="auto">
          <a:xfrm>
            <a:off x="460231" y="4941168"/>
            <a:ext cx="1008112" cy="144015"/>
          </a:xfrm>
          <a:prstGeom prst="rect">
            <a:avLst/>
          </a:prstGeom>
          <a:solidFill>
            <a:schemeClr val="tx1">
              <a:lumMod val="85000"/>
              <a:lumOff val="15000"/>
            </a:schemeClr>
          </a:solidFill>
          <a:ln>
            <a:headEnd/>
            <a:tailEnd/>
          </a:ln>
        </p:spPr>
        <p:style>
          <a:lnRef idx="0">
            <a:schemeClr val="accent1"/>
          </a:lnRef>
          <a:fillRef idx="3">
            <a:schemeClr val="accent1"/>
          </a:fillRef>
          <a:effectRef idx="3">
            <a:schemeClr val="accent1"/>
          </a:effectRef>
          <a:fontRef idx="minor">
            <a:schemeClr val="lt1"/>
          </a:fontRef>
        </p:style>
        <p:txBody>
          <a:bodyPr lIns="0" rIns="0" anchor="ctr"/>
          <a:lstStyle/>
          <a:p>
            <a:pPr algn="ctr" fontAlgn="base" latinLnBrk="0">
              <a:spcBef>
                <a:spcPct val="0"/>
              </a:spcBef>
              <a:spcAft>
                <a:spcPct val="0"/>
              </a:spcAft>
              <a:defRPr/>
            </a:pPr>
            <a:r>
              <a:rPr kumimoji="1" lang="ko-KR" altLang="en-US" sz="1400" b="1" kern="0" spc="-150" dirty="0" err="1"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여호아하스</a:t>
            </a:r>
            <a:endParaRPr kumimoji="1" lang="en-US" altLang="ko-KR" sz="1400" b="1" kern="0" spc="-150" dirty="0" smtClean="0">
              <a:solidFill>
                <a:sysClr val="window" lastClr="FFFFFF"/>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63" name="Rectangle 2"/>
          <p:cNvSpPr>
            <a:spLocks noChangeArrowheads="1"/>
          </p:cNvSpPr>
          <p:nvPr/>
        </p:nvSpPr>
        <p:spPr bwMode="auto">
          <a:xfrm>
            <a:off x="162935" y="4293096"/>
            <a:ext cx="216000" cy="194421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예레미야</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4" name="Rectangle 2"/>
          <p:cNvSpPr>
            <a:spLocks noChangeArrowheads="1"/>
          </p:cNvSpPr>
          <p:nvPr/>
        </p:nvSpPr>
        <p:spPr bwMode="auto">
          <a:xfrm>
            <a:off x="161918" y="3560316"/>
            <a:ext cx="216000" cy="694680"/>
          </a:xfrm>
          <a:prstGeom prst="rect">
            <a:avLst/>
          </a:prstGeom>
          <a:solidFill>
            <a:schemeClr val="accent6">
              <a:lumMod val="60000"/>
              <a:lumOff val="40000"/>
            </a:schemeClr>
          </a:solidFill>
          <a:ln>
            <a:solidFill>
              <a:schemeClr val="accent6">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나훔</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6" name="Rectangle 2"/>
          <p:cNvSpPr>
            <a:spLocks noChangeArrowheads="1"/>
          </p:cNvSpPr>
          <p:nvPr/>
        </p:nvSpPr>
        <p:spPr bwMode="auto">
          <a:xfrm>
            <a:off x="1585374" y="4953868"/>
            <a:ext cx="216000" cy="70738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하박국</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1" name="Rectangle 2"/>
          <p:cNvSpPr>
            <a:spLocks noChangeArrowheads="1"/>
          </p:cNvSpPr>
          <p:nvPr/>
        </p:nvSpPr>
        <p:spPr bwMode="auto">
          <a:xfrm>
            <a:off x="1528348" y="6093296"/>
            <a:ext cx="287784" cy="598641"/>
          </a:xfrm>
          <a:prstGeom prst="rect">
            <a:avLst/>
          </a:prstGeom>
          <a:solidFill>
            <a:schemeClr val="accent6">
              <a:lumMod val="60000"/>
              <a:lumOff val="40000"/>
            </a:schemeClr>
          </a:solidFill>
          <a:ln>
            <a:solidFill>
              <a:schemeClr val="accent6">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lnSpc>
                <a:spcPts val="1600"/>
              </a:lnSpc>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오바댜</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2" name="Rectangle 7"/>
          <p:cNvSpPr>
            <a:spLocks noChangeArrowheads="1"/>
          </p:cNvSpPr>
          <p:nvPr/>
        </p:nvSpPr>
        <p:spPr bwMode="auto">
          <a:xfrm>
            <a:off x="455050" y="6309320"/>
            <a:ext cx="1008062" cy="504056"/>
          </a:xfrm>
          <a:prstGeom prst="rect">
            <a:avLst/>
          </a:prstGeom>
          <a:solidFill>
            <a:schemeClr val="tx1">
              <a:lumMod val="95000"/>
              <a:lumOff val="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base" latinLnBrk="0">
              <a:spcBef>
                <a:spcPct val="0"/>
              </a:spcBef>
              <a:spcAft>
                <a:spcPct val="0"/>
              </a:spcAft>
              <a:defRPr/>
            </a:pPr>
            <a:r>
              <a:rPr kumimoji="1" lang="ko-KR" altLang="en-US" sz="1600" b="1" kern="0"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남유다</a:t>
            </a:r>
            <a:endParaRPr kumimoji="1" lang="en-US" altLang="ko-KR" sz="1600" b="1" kern="0"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fontAlgn="base" latinLnBrk="0">
              <a:spcBef>
                <a:spcPct val="0"/>
              </a:spcBef>
              <a:spcAft>
                <a:spcPct val="0"/>
              </a:spcAft>
              <a:defRPr/>
            </a:pPr>
            <a:r>
              <a:rPr kumimoji="1" lang="ko-KR" altLang="en-US" sz="1600" b="1" kern="0"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바벨론포로</a:t>
            </a:r>
            <a:endParaRPr kumimoji="1" lang="en-US" altLang="ko-KR" sz="1600" b="1" kern="0"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19" name="TextBox 18"/>
          <p:cNvSpPr txBox="1"/>
          <p:nvPr/>
        </p:nvSpPr>
        <p:spPr>
          <a:xfrm>
            <a:off x="2100200" y="1268760"/>
            <a:ext cx="6792280" cy="2369880"/>
          </a:xfrm>
          <a:prstGeom prst="rect">
            <a:avLst/>
          </a:prstGeom>
          <a:noFill/>
        </p:spPr>
        <p:txBody>
          <a:bodyPr wrap="square" rtlCol="0">
            <a:spAutoFit/>
          </a:bodyPr>
          <a:lstStyle/>
          <a:p>
            <a:pPr algn="ct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역사적 배경을 자주 살피는 이유</a:t>
            </a:r>
            <a:r>
              <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a:p>
            <a:pPr algn="ctr"/>
            <a:endParaRPr lang="en-US" altLang="ko-KR" sz="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연대기적인 </a:t>
            </a:r>
            <a:r>
              <a:rPr lang="ko-KR" altLang="en-US"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역사적 배경을 알지 못하면 </a:t>
            </a:r>
            <a:endParaRPr lang="en-US" altLang="ko-KR" sz="28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선지자들을 통해 선포하시는</a:t>
            </a:r>
            <a:endPar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a:p>
            <a:pPr algn="ctr"/>
            <a:r>
              <a:rPr lang="ko-KR" altLang="en-US"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하나님의 진노와 심판의 이유를 바르게 이해할 수 없기 때문이다</a:t>
            </a:r>
            <a:r>
              <a:rPr lang="en-US" altLang="ko-KR" sz="28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p>
        </p:txBody>
      </p:sp>
      <p:sp>
        <p:nvSpPr>
          <p:cNvPr id="20" name="Rectangle 2"/>
          <p:cNvSpPr>
            <a:spLocks noChangeArrowheads="1"/>
          </p:cNvSpPr>
          <p:nvPr/>
        </p:nvSpPr>
        <p:spPr bwMode="auto">
          <a:xfrm>
            <a:off x="1596144" y="3886448"/>
            <a:ext cx="216000" cy="694680"/>
          </a:xfrm>
          <a:prstGeom prst="rect">
            <a:avLst/>
          </a:prstGeom>
          <a:solidFill>
            <a:schemeClr val="accent4">
              <a:lumMod val="60000"/>
              <a:lumOff val="40000"/>
            </a:schemeClr>
          </a:solidFill>
          <a:ln>
            <a:solidFill>
              <a:schemeClr val="accent4">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스바냐</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sp>
        <p:nvSpPr>
          <p:cNvPr id="67" name="Rectangle 2"/>
          <p:cNvSpPr>
            <a:spLocks noChangeArrowheads="1"/>
          </p:cNvSpPr>
          <p:nvPr/>
        </p:nvSpPr>
        <p:spPr bwMode="auto">
          <a:xfrm>
            <a:off x="1592975" y="3873748"/>
            <a:ext cx="216000" cy="694680"/>
          </a:xfrm>
          <a:prstGeom prst="rect">
            <a:avLst/>
          </a:prstGeom>
          <a:solidFill>
            <a:schemeClr val="accent4">
              <a:lumMod val="60000"/>
              <a:lumOff val="40000"/>
            </a:schemeClr>
          </a:solidFill>
          <a:ln>
            <a:solidFill>
              <a:schemeClr val="accent4">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0" rIns="0" anchor="ctr"/>
          <a:lstStyle/>
          <a:p>
            <a:pPr algn="ctr" fontAlgn="base" latinLnBrk="0">
              <a:spcBef>
                <a:spcPct val="0"/>
              </a:spcBef>
              <a:spcAft>
                <a:spcPct val="0"/>
              </a:spcAft>
              <a:defRPr/>
            </a:pPr>
            <a:r>
              <a:rPr kumimoji="1" lang="ko-KR" altLang="en-US" sz="1600" b="1" kern="0" dirty="0" err="1"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rPr>
              <a:t>스바냐</a:t>
            </a:r>
            <a:endParaRPr kumimoji="1" lang="ko-KR" altLang="en-US" sz="1600" b="1" kern="0" dirty="0" smtClean="0">
              <a:solidFill>
                <a:sysClr val="windowText" lastClr="000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cs typeface="조선일보명조" pitchFamily="18" charset="-127"/>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505" y="3669208"/>
            <a:ext cx="6700975" cy="2280072"/>
          </a:xfrm>
          <a:prstGeom prst="rect">
            <a:avLst/>
          </a:prstGeom>
        </p:spPr>
      </p:pic>
    </p:spTree>
    <p:extLst>
      <p:ext uri="{BB962C8B-B14F-4D97-AF65-F5344CB8AC3E}">
        <p14:creationId xmlns:p14="http://schemas.microsoft.com/office/powerpoint/2010/main" val="3395880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par>
                                <p:cTn id="12" presetID="42"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80">
                                          <p:stCondLst>
                                            <p:cond delay="0"/>
                                          </p:stCondLst>
                                        </p:cTn>
                                        <p:tgtEl>
                                          <p:spTgt spid="20"/>
                                        </p:tgtEl>
                                      </p:cBhvr>
                                    </p:animEffect>
                                    <p:anim calcmode="lin" valueType="num">
                                      <p:cBhvr>
                                        <p:cTn id="2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7" dur="26">
                                          <p:stCondLst>
                                            <p:cond delay="650"/>
                                          </p:stCondLst>
                                        </p:cTn>
                                        <p:tgtEl>
                                          <p:spTgt spid="20"/>
                                        </p:tgtEl>
                                      </p:cBhvr>
                                      <p:to x="100000" y="60000"/>
                                    </p:animScale>
                                    <p:animScale>
                                      <p:cBhvr>
                                        <p:cTn id="28" dur="166" decel="50000">
                                          <p:stCondLst>
                                            <p:cond delay="676"/>
                                          </p:stCondLst>
                                        </p:cTn>
                                        <p:tgtEl>
                                          <p:spTgt spid="20"/>
                                        </p:tgtEl>
                                      </p:cBhvr>
                                      <p:to x="100000" y="100000"/>
                                    </p:animScale>
                                    <p:animScale>
                                      <p:cBhvr>
                                        <p:cTn id="29" dur="26">
                                          <p:stCondLst>
                                            <p:cond delay="1312"/>
                                          </p:stCondLst>
                                        </p:cTn>
                                        <p:tgtEl>
                                          <p:spTgt spid="20"/>
                                        </p:tgtEl>
                                      </p:cBhvr>
                                      <p:to x="100000" y="80000"/>
                                    </p:animScale>
                                    <p:animScale>
                                      <p:cBhvr>
                                        <p:cTn id="30" dur="166" decel="50000">
                                          <p:stCondLst>
                                            <p:cond delay="1338"/>
                                          </p:stCondLst>
                                        </p:cTn>
                                        <p:tgtEl>
                                          <p:spTgt spid="20"/>
                                        </p:tgtEl>
                                      </p:cBhvr>
                                      <p:to x="100000" y="100000"/>
                                    </p:animScale>
                                    <p:animScale>
                                      <p:cBhvr>
                                        <p:cTn id="31" dur="26">
                                          <p:stCondLst>
                                            <p:cond delay="1642"/>
                                          </p:stCondLst>
                                        </p:cTn>
                                        <p:tgtEl>
                                          <p:spTgt spid="20"/>
                                        </p:tgtEl>
                                      </p:cBhvr>
                                      <p:to x="100000" y="90000"/>
                                    </p:animScale>
                                    <p:animScale>
                                      <p:cBhvr>
                                        <p:cTn id="32" dur="166" decel="50000">
                                          <p:stCondLst>
                                            <p:cond delay="1668"/>
                                          </p:stCondLst>
                                        </p:cTn>
                                        <p:tgtEl>
                                          <p:spTgt spid="20"/>
                                        </p:tgtEl>
                                      </p:cBhvr>
                                      <p:to x="100000" y="100000"/>
                                    </p:animScale>
                                    <p:animScale>
                                      <p:cBhvr>
                                        <p:cTn id="33" dur="26">
                                          <p:stCondLst>
                                            <p:cond delay="1808"/>
                                          </p:stCondLst>
                                        </p:cTn>
                                        <p:tgtEl>
                                          <p:spTgt spid="20"/>
                                        </p:tgtEl>
                                      </p:cBhvr>
                                      <p:to x="100000" y="95000"/>
                                    </p:animScale>
                                    <p:animScale>
                                      <p:cBhvr>
                                        <p:cTn id="34" dur="166" decel="50000">
                                          <p:stCondLst>
                                            <p:cond delay="1834"/>
                                          </p:stCondLst>
                                        </p:cTn>
                                        <p:tgtEl>
                                          <p:spTgt spid="20"/>
                                        </p:tgtEl>
                                      </p:cBhvr>
                                      <p:to x="100000" y="100000"/>
                                    </p:animScale>
                                  </p:childTnLst>
                                </p:cTn>
                              </p:par>
                            </p:childTnLst>
                          </p:cTn>
                        </p:par>
                        <p:par>
                          <p:cTn id="35" fill="hold">
                            <p:stCondLst>
                              <p:cond delay="2000"/>
                            </p:stCondLst>
                            <p:childTnLst>
                              <p:par>
                                <p:cTn id="36" presetID="6" presetClass="emph" presetSubtype="0" fill="hold" grpId="0" nodeType="afterEffect">
                                  <p:stCondLst>
                                    <p:cond delay="0"/>
                                  </p:stCondLst>
                                  <p:childTnLst>
                                    <p:animScale>
                                      <p:cBhvr>
                                        <p:cTn id="37" dur="1000" fill="hold"/>
                                        <p:tgtEl>
                                          <p:spTgt spid="6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3267" y="480442"/>
            <a:ext cx="8654642" cy="5632311"/>
          </a:xfrm>
          <a:prstGeom prst="rect">
            <a:avLst/>
          </a:prstGeom>
          <a:noFill/>
        </p:spPr>
        <p:txBody>
          <a:bodyPr wrap="square" rtlCol="0">
            <a:spAutoFit/>
          </a:bodyPr>
          <a:lstStyle/>
          <a:p>
            <a:pPr algn="just"/>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1:1</a:t>
            </a:r>
            <a:r>
              <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아몬의 아들 유다 왕 요시야의 시대에 스바냐에게 임한 여호와의 말씀이라 </a:t>
            </a:r>
            <a:r>
              <a:rPr lang="ko-KR" altLang="en-US" sz="24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스바냐는 히스기야의 현손이요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아마랴의 증손이요 그다랴의 손자요 </a:t>
            </a:r>
            <a:r>
              <a:rPr lang="ko-KR" altLang="en-US" sz="2400" b="1" dirty="0" err="1">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구시의</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아들이었더라 </a:t>
            </a:r>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a:t>
            </a:r>
            <a:r>
              <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여호와께서 </a:t>
            </a:r>
            <a:r>
              <a:rPr lang="ko-KR" altLang="en-US"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이르시되 </a:t>
            </a:r>
            <a:r>
              <a:rPr lang="ko-KR" altLang="en-US" sz="2400" b="1" dirty="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내가 땅 위에서 모든 것을 </a:t>
            </a:r>
            <a:r>
              <a:rPr lang="ko-KR" altLang="en-US" sz="2400" b="1" dirty="0" smtClean="0">
                <a:solidFill>
                  <a:srgbClr val="FFC0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진멸하리라 </a:t>
            </a:r>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3</a:t>
            </a:r>
            <a:r>
              <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내가 사람과 짐승을 진멸하고 공중의 새와 바다의 </a:t>
            </a:r>
            <a:r>
              <a:rPr lang="ko-KR" altLang="en-US"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고기와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거치게 하는 </a:t>
            </a:r>
            <a:r>
              <a:rPr lang="ko-KR" altLang="en-US"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것과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악인들을 아울러 진멸할 것이라 내가 사람을 땅 위에서 멸절하리라 나 여호와의 </a:t>
            </a:r>
            <a:r>
              <a:rPr lang="ko-KR" altLang="en-US"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말이니라 </a:t>
            </a:r>
            <a:r>
              <a:rPr lang="en-US" altLang="ko-KR" sz="2400" b="1"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1</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The word of the LORD that came to Zephaniah son of </a:t>
            </a:r>
            <a:r>
              <a:rPr lang="en-US" altLang="ko-KR" sz="2400" dirty="0" err="1">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Cushi</a:t>
            </a:r>
            <a:r>
              <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the son of Gedaliah, the son of </a:t>
            </a:r>
            <a:r>
              <a:rPr lang="en-US" altLang="ko-KR" sz="2400" dirty="0" err="1">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Amariah</a:t>
            </a:r>
            <a:r>
              <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the son of Hezekiah, during the reign of Josiah son of Amon king of Judah</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400" b="1"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"I will sweep away everything from the face of the earth," declares the LORD</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400" b="1"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3</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"I will sweep away both men and animals; I will sweep away the birds of the air and the fish of the sea. The wicked will have only heaps of rubble when I cut off man from the face of the earth," declares the LORD</a:t>
            </a:r>
            <a:r>
              <a:rPr lang="en-US" altLang="ko-KR" sz="2400" dirty="0" smtClean="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a:t>
            </a:r>
            <a:endPar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4" name="TextBox 3"/>
          <p:cNvSpPr txBox="1"/>
          <p:nvPr/>
        </p:nvSpPr>
        <p:spPr>
          <a:xfrm>
            <a:off x="328858" y="2780928"/>
            <a:ext cx="8503381" cy="2361398"/>
          </a:xfrm>
          <a:prstGeom prst="rect">
            <a:avLst/>
          </a:prstGeom>
          <a:solidFill>
            <a:schemeClr val="tx2">
              <a:lumMod val="50000"/>
            </a:schemeClr>
          </a:solidFill>
          <a:ln>
            <a:solidFill>
              <a:schemeClr val="bg1">
                <a:lumMod val="50000"/>
              </a:schemeClr>
            </a:solidFill>
          </a:ln>
          <a:effectLst>
            <a:outerShdw blurRad="50800" dist="50800" dir="2700000" algn="tl" rotWithShape="0">
              <a:schemeClr val="bg1">
                <a:lumMod val="75000"/>
                <a:alpha val="88000"/>
              </a:schemeClr>
            </a:outerShdw>
          </a:effectLst>
        </p:spPr>
        <p:txBody>
          <a:bodyPr wrap="square" lIns="108000" tIns="72000" rIns="108000" bIns="72000" rtlCol="0">
            <a:spAutoFit/>
          </a:bodyPr>
          <a:lstStyle/>
          <a:p>
            <a:pPr algn="just"/>
            <a:r>
              <a:rPr lang="ko-KR" altLang="en-US" sz="2400" b="1" dirty="0" smtClean="0">
                <a:solidFill>
                  <a:srgbClr val="FFFF00"/>
                </a:solidFill>
                <a:latin typeface="나눔고딕" panose="020D0604000000000000" pitchFamily="50" charset="-127"/>
                <a:ea typeface="나눔고딕" panose="020D0604000000000000" pitchFamily="50" charset="-127"/>
              </a:rPr>
              <a:t>창</a:t>
            </a:r>
            <a:r>
              <a:rPr lang="en-US" altLang="ko-KR" sz="2400" b="1" dirty="0" smtClean="0">
                <a:solidFill>
                  <a:srgbClr val="FFFF00"/>
                </a:solidFill>
                <a:latin typeface="나눔고딕" panose="020D0604000000000000" pitchFamily="50" charset="-127"/>
                <a:ea typeface="나눔고딕" panose="020D0604000000000000" pitchFamily="50" charset="-127"/>
              </a:rPr>
              <a:t>6:5 </a:t>
            </a:r>
            <a:r>
              <a:rPr lang="ko-KR" altLang="en-US" sz="2400" b="1" dirty="0">
                <a:solidFill>
                  <a:schemeClr val="bg1"/>
                </a:solidFill>
                <a:latin typeface="나눔고딕" panose="020D0604000000000000" pitchFamily="50" charset="-127"/>
                <a:ea typeface="나눔고딕" panose="020D0604000000000000" pitchFamily="50" charset="-127"/>
              </a:rPr>
              <a:t>여호와께서 사람의 죄악이 세상에 가득함과 그의 마음으로 생각하는 모든 계획이 항상 악할 뿐임을 </a:t>
            </a:r>
            <a:r>
              <a:rPr lang="ko-KR" altLang="en-US" sz="2400" b="1" dirty="0" smtClean="0">
                <a:solidFill>
                  <a:schemeClr val="bg1"/>
                </a:solidFill>
                <a:latin typeface="나눔고딕" panose="020D0604000000000000" pitchFamily="50" charset="-127"/>
                <a:ea typeface="나눔고딕" panose="020D0604000000000000" pitchFamily="50" charset="-127"/>
              </a:rPr>
              <a:t>보시고 </a:t>
            </a:r>
            <a:r>
              <a:rPr lang="en-US" altLang="ko-KR" sz="2400" b="1" dirty="0" smtClean="0">
                <a:solidFill>
                  <a:srgbClr val="FFFF00"/>
                </a:solidFill>
                <a:latin typeface="나눔고딕" panose="020D0604000000000000" pitchFamily="50" charset="-127"/>
                <a:ea typeface="나눔고딕" panose="020D0604000000000000" pitchFamily="50" charset="-127"/>
              </a:rPr>
              <a:t>6</a:t>
            </a:r>
            <a:r>
              <a:rPr lang="en-US" altLang="ko-KR" sz="2400" b="1" dirty="0" smtClean="0">
                <a:solidFill>
                  <a:schemeClr val="bg1"/>
                </a:solidFill>
                <a:latin typeface="나눔고딕" panose="020D0604000000000000" pitchFamily="50" charset="-127"/>
                <a:ea typeface="나눔고딕" panose="020D0604000000000000" pitchFamily="50" charset="-127"/>
              </a:rPr>
              <a:t> </a:t>
            </a:r>
            <a:r>
              <a:rPr lang="ko-KR" altLang="en-US" sz="2400" b="1" dirty="0">
                <a:solidFill>
                  <a:schemeClr val="bg1"/>
                </a:solidFill>
                <a:latin typeface="나눔고딕" panose="020D0604000000000000" pitchFamily="50" charset="-127"/>
                <a:ea typeface="나눔고딕" panose="020D0604000000000000" pitchFamily="50" charset="-127"/>
              </a:rPr>
              <a:t>땅 위에 사람 지으셨음을 한탄하사 마음에 </a:t>
            </a:r>
            <a:r>
              <a:rPr lang="ko-KR" altLang="en-US" sz="2400" b="1" dirty="0" smtClean="0">
                <a:solidFill>
                  <a:schemeClr val="bg1"/>
                </a:solidFill>
                <a:latin typeface="나눔고딕" panose="020D0604000000000000" pitchFamily="50" charset="-127"/>
                <a:ea typeface="나눔고딕" panose="020D0604000000000000" pitchFamily="50" charset="-127"/>
              </a:rPr>
              <a:t>근심하시고 </a:t>
            </a:r>
            <a:r>
              <a:rPr lang="en-US" altLang="ko-KR" sz="2400" b="1" dirty="0" smtClean="0">
                <a:solidFill>
                  <a:srgbClr val="FFFF00"/>
                </a:solidFill>
                <a:latin typeface="나눔고딕" panose="020D0604000000000000" pitchFamily="50" charset="-127"/>
                <a:ea typeface="나눔고딕" panose="020D0604000000000000" pitchFamily="50" charset="-127"/>
              </a:rPr>
              <a:t>7</a:t>
            </a:r>
            <a:r>
              <a:rPr lang="en-US" altLang="ko-KR" sz="2400" b="1" dirty="0" smtClean="0">
                <a:solidFill>
                  <a:schemeClr val="bg1"/>
                </a:solidFill>
                <a:latin typeface="나눔고딕" panose="020D0604000000000000" pitchFamily="50" charset="-127"/>
                <a:ea typeface="나눔고딕" panose="020D0604000000000000" pitchFamily="50" charset="-127"/>
              </a:rPr>
              <a:t> </a:t>
            </a:r>
            <a:r>
              <a:rPr lang="ko-KR" altLang="en-US" sz="2400" b="1" dirty="0">
                <a:solidFill>
                  <a:schemeClr val="bg1"/>
                </a:solidFill>
                <a:latin typeface="나눔고딕" panose="020D0604000000000000" pitchFamily="50" charset="-127"/>
                <a:ea typeface="나눔고딕" panose="020D0604000000000000" pitchFamily="50" charset="-127"/>
              </a:rPr>
              <a:t>이르시되 </a:t>
            </a:r>
            <a:r>
              <a:rPr lang="ko-KR" altLang="en-US" sz="2400" b="1" dirty="0">
                <a:solidFill>
                  <a:srgbClr val="FFC000"/>
                </a:solidFill>
                <a:latin typeface="나눔고딕" panose="020D0604000000000000" pitchFamily="50" charset="-127"/>
                <a:ea typeface="나눔고딕" panose="020D0604000000000000" pitchFamily="50" charset="-127"/>
              </a:rPr>
              <a:t>내가 창조한 사람을 내가 지면에서 쓸어버리되 사람으로부터 가축과 기는 것과 공중의 새까지 그리하리니</a:t>
            </a:r>
            <a:r>
              <a:rPr lang="ko-KR" altLang="en-US" sz="2400" b="1" dirty="0">
                <a:solidFill>
                  <a:schemeClr val="bg1"/>
                </a:solidFill>
                <a:latin typeface="나눔고딕" panose="020D0604000000000000" pitchFamily="50" charset="-127"/>
                <a:ea typeface="나눔고딕" panose="020D0604000000000000" pitchFamily="50" charset="-127"/>
              </a:rPr>
              <a:t> 이는 내가 그것들을 지었음을 한탄함이니라</a:t>
            </a:r>
            <a:endParaRPr lang="en-US" sz="2400" b="1" dirty="0">
              <a:solidFill>
                <a:schemeClr val="bg1"/>
              </a:solidFill>
              <a:latin typeface="나눔고딕" panose="020D0604000000000000" pitchFamily="50" charset="-127"/>
              <a:ea typeface="나눔고딕" panose="020D0604000000000000" pitchFamily="50" charset="-127"/>
            </a:endParaRPr>
          </a:p>
        </p:txBody>
      </p:sp>
      <p:sp>
        <p:nvSpPr>
          <p:cNvPr id="5" name="TextBox 4"/>
          <p:cNvSpPr txBox="1"/>
          <p:nvPr/>
        </p:nvSpPr>
        <p:spPr>
          <a:xfrm>
            <a:off x="278816" y="1597736"/>
            <a:ext cx="8654642" cy="1200329"/>
          </a:xfrm>
          <a:prstGeom prst="rect">
            <a:avLst/>
          </a:prstGeom>
          <a:noFill/>
        </p:spPr>
        <p:txBody>
          <a:bodyPr wrap="square" rtlCol="0">
            <a:spAutoFit/>
          </a:bodyPr>
          <a:lstStyle/>
          <a:p>
            <a:pPr algn="just"/>
            <a:r>
              <a:rPr lang="en-US" altLang="ko-KR" sz="2400" b="1" dirty="0" smtClean="0">
                <a:solidFill>
                  <a:srgbClr val="FFFF00"/>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3</a:t>
            </a:r>
            <a:r>
              <a:rPr lang="en-US" altLang="ko-KR"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내가 사람과 짐승을 진멸하고 공중의 새와 바다의 </a:t>
            </a:r>
            <a:r>
              <a:rPr lang="ko-KR" altLang="en-US"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고기와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거치게 하는 </a:t>
            </a:r>
            <a:r>
              <a:rPr lang="ko-KR" altLang="en-US"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것과 </a:t>
            </a:r>
            <a:r>
              <a:rPr lang="ko-KR" altLang="en-US" sz="2400" b="1" dirty="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악인들을 아울러 </a:t>
            </a:r>
            <a:r>
              <a:rPr lang="ko-KR" altLang="en-US" sz="2400" b="1" dirty="0" smtClean="0">
                <a:solidFill>
                  <a:schemeClr val="bg1"/>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진멸할 것이라</a:t>
            </a:r>
            <a:endParaRPr lang="en-US" altLang="ko-KR" sz="2400" dirty="0">
              <a:solidFill>
                <a:srgbClr val="FCCCFC"/>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endParaRPr>
          </a:p>
        </p:txBody>
      </p:sp>
      <p:sp>
        <p:nvSpPr>
          <p:cNvPr id="8" name="TextBox 7"/>
          <p:cNvSpPr txBox="1"/>
          <p:nvPr/>
        </p:nvSpPr>
        <p:spPr>
          <a:xfrm>
            <a:off x="296232" y="778352"/>
            <a:ext cx="8568952" cy="1868955"/>
          </a:xfrm>
          <a:prstGeom prst="rect">
            <a:avLst/>
          </a:prstGeom>
          <a:solidFill>
            <a:schemeClr val="accent3">
              <a:lumMod val="50000"/>
            </a:schemeClr>
          </a:solidFill>
          <a:ln>
            <a:solidFill>
              <a:schemeClr val="bg1">
                <a:lumMod val="50000"/>
              </a:schemeClr>
            </a:solidFill>
          </a:ln>
          <a:effectLst>
            <a:outerShdw blurRad="50800" dist="50800" dir="2700000" algn="tl" rotWithShape="0">
              <a:schemeClr val="bg1">
                <a:lumMod val="75000"/>
                <a:alpha val="88000"/>
              </a:schemeClr>
            </a:outerShdw>
          </a:effectLst>
        </p:spPr>
        <p:txBody>
          <a:bodyPr wrap="square" lIns="108000" tIns="72000" rIns="108000" bIns="72000" rtlCol="0">
            <a:spAutoFit/>
          </a:bodyPr>
          <a:lstStyle/>
          <a:p>
            <a:pPr algn="ctr"/>
            <a:r>
              <a:rPr lang="ko-KR" altLang="en-US" sz="2800" b="1" dirty="0" smtClean="0">
                <a:solidFill>
                  <a:schemeClr val="bg1"/>
                </a:solidFill>
                <a:latin typeface="나눔고딕" panose="020D0604000000000000" pitchFamily="50" charset="-127"/>
                <a:ea typeface="나눔고딕" panose="020D0604000000000000" pitchFamily="50" charset="-127"/>
              </a:rPr>
              <a:t>심판의 이유는</a:t>
            </a:r>
            <a:r>
              <a:rPr lang="en-US" altLang="ko-KR" sz="2800" b="1" dirty="0" smtClean="0">
                <a:solidFill>
                  <a:schemeClr val="bg1"/>
                </a:solidFill>
                <a:latin typeface="나눔고딕" panose="020D0604000000000000" pitchFamily="50" charset="-127"/>
                <a:ea typeface="나눔고딕" panose="020D0604000000000000" pitchFamily="50" charset="-127"/>
              </a:rPr>
              <a:t>…</a:t>
            </a:r>
          </a:p>
          <a:p>
            <a:pPr algn="ctr"/>
            <a:r>
              <a:rPr lang="ko-KR" altLang="en-US" sz="2800" b="1" dirty="0" smtClean="0">
                <a:solidFill>
                  <a:schemeClr val="bg1"/>
                </a:solidFill>
                <a:latin typeface="나눔고딕" panose="020D0604000000000000" pitchFamily="50" charset="-127"/>
                <a:ea typeface="나눔고딕" panose="020D0604000000000000" pitchFamily="50" charset="-127"/>
              </a:rPr>
              <a:t>백성들이 </a:t>
            </a:r>
            <a:r>
              <a:rPr lang="ko-KR" altLang="en-US" sz="2800" b="1" dirty="0" smtClean="0">
                <a:solidFill>
                  <a:srgbClr val="FFC000"/>
                </a:solidFill>
                <a:latin typeface="나눔고딕" panose="020D0604000000000000" pitchFamily="50" charset="-127"/>
                <a:ea typeface="나눔고딕" panose="020D0604000000000000" pitchFamily="50" charset="-127"/>
              </a:rPr>
              <a:t>끝까지</a:t>
            </a:r>
            <a:endParaRPr lang="en-US" altLang="ko-KR" sz="2800" b="1" dirty="0" smtClean="0">
              <a:solidFill>
                <a:srgbClr val="FFC000"/>
              </a:solidFill>
              <a:latin typeface="나눔고딕" panose="020D0604000000000000" pitchFamily="50" charset="-127"/>
              <a:ea typeface="나눔고딕" panose="020D0604000000000000" pitchFamily="50" charset="-127"/>
            </a:endParaRPr>
          </a:p>
          <a:p>
            <a:pPr algn="ctr"/>
            <a:r>
              <a:rPr lang="ko-KR" altLang="en-US" sz="2800" b="1" dirty="0" smtClean="0">
                <a:solidFill>
                  <a:srgbClr val="FFC000"/>
                </a:solidFill>
                <a:latin typeface="나눔고딕" panose="020D0604000000000000" pitchFamily="50" charset="-127"/>
                <a:ea typeface="나눔고딕" panose="020D0604000000000000" pitchFamily="50" charset="-127"/>
              </a:rPr>
              <a:t>죄를 반복하며 </a:t>
            </a:r>
            <a:r>
              <a:rPr lang="ko-KR" altLang="en-US" sz="2800" b="1" dirty="0" smtClean="0">
                <a:solidFill>
                  <a:schemeClr val="bg1"/>
                </a:solidFill>
                <a:latin typeface="나눔고딕" panose="020D0604000000000000" pitchFamily="50" charset="-127"/>
                <a:ea typeface="나눔고딕" panose="020D0604000000000000" pitchFamily="50" charset="-127"/>
              </a:rPr>
              <a:t>욕심을 떠나지 않기 때문이다</a:t>
            </a:r>
            <a:r>
              <a:rPr lang="en-US" altLang="ko-KR" sz="2800" b="1" dirty="0" smtClean="0">
                <a:solidFill>
                  <a:schemeClr val="bg1"/>
                </a:solidFill>
                <a:latin typeface="나눔고딕" panose="020D0604000000000000" pitchFamily="50" charset="-127"/>
                <a:ea typeface="나눔고딕" panose="020D0604000000000000" pitchFamily="50" charset="-127"/>
              </a:rPr>
              <a:t>!! </a:t>
            </a:r>
          </a:p>
          <a:p>
            <a:pPr algn="ctr"/>
            <a:r>
              <a:rPr lang="en-US" altLang="ko-KR" sz="2800" b="1" dirty="0" smtClean="0">
                <a:solidFill>
                  <a:schemeClr val="bg1"/>
                </a:solidFill>
                <a:latin typeface="나눔고딕" panose="020D0604000000000000" pitchFamily="50" charset="-127"/>
                <a:ea typeface="나눔고딕" panose="020D0604000000000000" pitchFamily="50" charset="-127"/>
              </a:rPr>
              <a:t>(</a:t>
            </a:r>
            <a:r>
              <a:rPr lang="ko-KR" altLang="en-US" sz="2800" b="1" dirty="0" smtClean="0">
                <a:solidFill>
                  <a:srgbClr val="FFC000"/>
                </a:solidFill>
                <a:latin typeface="나눔고딕" panose="020D0604000000000000" pitchFamily="50" charset="-127"/>
                <a:ea typeface="나눔고딕" panose="020D0604000000000000" pitchFamily="50" charset="-127"/>
              </a:rPr>
              <a:t>모든 생각이 항상 악하기 때문</a:t>
            </a:r>
            <a:r>
              <a:rPr lang="en-US" altLang="ko-KR" sz="2800" b="1" dirty="0" smtClean="0">
                <a:solidFill>
                  <a:schemeClr val="bg1"/>
                </a:solidFill>
                <a:latin typeface="나눔고딕" panose="020D0604000000000000" pitchFamily="50" charset="-127"/>
                <a:ea typeface="나눔고딕" panose="020D0604000000000000" pitchFamily="50" charset="-127"/>
              </a:rPr>
              <a:t>…)</a:t>
            </a:r>
            <a:endParaRPr lang="en-US" sz="2800" b="1" dirty="0">
              <a:solidFill>
                <a:schemeClr val="bg1"/>
              </a:solidFill>
              <a:latin typeface="나눔고딕" panose="020D0604000000000000" pitchFamily="50" charset="-127"/>
              <a:ea typeface="나눔고딕" panose="020D0604000000000000" pitchFamily="50" charset="-127"/>
            </a:endParaRPr>
          </a:p>
        </p:txBody>
      </p:sp>
    </p:spTree>
    <p:extLst>
      <p:ext uri="{BB962C8B-B14F-4D97-AF65-F5344CB8AC3E}">
        <p14:creationId xmlns:p14="http://schemas.microsoft.com/office/powerpoint/2010/main" val="25866108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9" presetClass="emph" presetSubtype="0" grpId="1" nodeType="withEffect">
                                  <p:stCondLst>
                                    <p:cond delay="0"/>
                                  </p:stCondLst>
                                  <p:childTnLst>
                                    <p:set>
                                      <p:cBhvr rctx="PPT">
                                        <p:cTn id="11" dur="indefinite"/>
                                        <p:tgtEl>
                                          <p:spTgt spid="3"/>
                                        </p:tgtEl>
                                        <p:attrNameLst>
                                          <p:attrName>style.opacity</p:attrName>
                                        </p:attrNameLst>
                                      </p:cBhvr>
                                      <p:to>
                                        <p:strVal val="0.5"/>
                                      </p:to>
                                    </p:set>
                                    <p:animEffect filter="image" prLst="opacity: 0.5">
                                      <p:cBhvr rctx="IE">
                                        <p:cTn id="12" dur="indefinite"/>
                                        <p:tgtEl>
                                          <p:spTgt spid="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0" animBg="1"/>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480442"/>
            <a:ext cx="8568952" cy="5262979"/>
          </a:xfrm>
          <a:prstGeom prst="rect">
            <a:avLst/>
          </a:prstGeom>
          <a:noFill/>
        </p:spPr>
        <p:txBody>
          <a:bodyPr wrap="square" rtlCol="0">
            <a:spAutoFit/>
          </a:bodyPr>
          <a:lstStyle/>
          <a:p>
            <a:pPr algn="just"/>
            <a:r>
              <a:rPr lang="en-US" altLang="ko-KR" sz="2400" b="1" dirty="0" smtClean="0">
                <a:solidFill>
                  <a:srgbClr val="FFFF00"/>
                </a:solidFill>
                <a:latin typeface="나눔고딕" panose="020D0604000000000000" pitchFamily="50" charset="-127"/>
                <a:ea typeface="나눔고딕" panose="020D0604000000000000" pitchFamily="50" charset="-127"/>
              </a:rPr>
              <a:t>1:4</a:t>
            </a:r>
            <a:r>
              <a:rPr lang="en-US" altLang="ko-KR" sz="2400" b="1" dirty="0" smtClean="0">
                <a:solidFill>
                  <a:schemeClr val="bg1"/>
                </a:solidFill>
                <a:latin typeface="나눔고딕" panose="020D0604000000000000" pitchFamily="50" charset="-127"/>
                <a:ea typeface="나눔고딕" panose="020D0604000000000000" pitchFamily="50" charset="-127"/>
              </a:rPr>
              <a:t> </a:t>
            </a:r>
            <a:r>
              <a:rPr lang="ko-KR" altLang="en-US" sz="2400" b="1" dirty="0">
                <a:solidFill>
                  <a:schemeClr val="bg1"/>
                </a:solidFill>
                <a:latin typeface="나눔고딕" panose="020D0604000000000000" pitchFamily="50" charset="-127"/>
                <a:ea typeface="나눔고딕" panose="020D0604000000000000" pitchFamily="50" charset="-127"/>
              </a:rPr>
              <a:t>내가 유다와 예루살렘의 모든 주민들 위에 손을 펴서 남아 있는 바알을 그 곳에서 멸절하며 그마림이란 이름과 및 그 제사장들을 아울러 </a:t>
            </a:r>
            <a:r>
              <a:rPr lang="ko-KR" altLang="en-US" sz="2400" b="1" dirty="0" smtClean="0">
                <a:solidFill>
                  <a:schemeClr val="bg1"/>
                </a:solidFill>
                <a:latin typeface="나눔고딕" panose="020D0604000000000000" pitchFamily="50" charset="-127"/>
                <a:ea typeface="나눔고딕" panose="020D0604000000000000" pitchFamily="50" charset="-127"/>
              </a:rPr>
              <a:t>멸절하며 </a:t>
            </a:r>
            <a:r>
              <a:rPr lang="en-US" altLang="ko-KR" sz="2400" b="1" dirty="0" smtClean="0">
                <a:solidFill>
                  <a:srgbClr val="FFFF00"/>
                </a:solidFill>
                <a:latin typeface="나눔고딕" panose="020D0604000000000000" pitchFamily="50" charset="-127"/>
                <a:ea typeface="나눔고딕" panose="020D0604000000000000" pitchFamily="50" charset="-127"/>
              </a:rPr>
              <a:t>5</a:t>
            </a:r>
            <a:r>
              <a:rPr lang="en-US" altLang="ko-KR" sz="2400" b="1" dirty="0" smtClean="0">
                <a:solidFill>
                  <a:schemeClr val="bg1"/>
                </a:solidFill>
                <a:latin typeface="나눔고딕" panose="020D0604000000000000" pitchFamily="50" charset="-127"/>
                <a:ea typeface="나눔고딕" panose="020D0604000000000000" pitchFamily="50" charset="-127"/>
              </a:rPr>
              <a:t> </a:t>
            </a:r>
            <a:r>
              <a:rPr lang="ko-KR" altLang="en-US" sz="2400" b="1" dirty="0">
                <a:solidFill>
                  <a:schemeClr val="bg1"/>
                </a:solidFill>
                <a:latin typeface="나눔고딕" panose="020D0604000000000000" pitchFamily="50" charset="-127"/>
                <a:ea typeface="나눔고딕" panose="020D0604000000000000" pitchFamily="50" charset="-127"/>
              </a:rPr>
              <a:t>또 지붕에서 하늘의 뭇 별에게 경배하는 자들과 경배하며 </a:t>
            </a:r>
            <a:r>
              <a:rPr lang="ko-KR" altLang="en-US" sz="2400" b="1" dirty="0">
                <a:solidFill>
                  <a:srgbClr val="FFC000"/>
                </a:solidFill>
                <a:latin typeface="나눔고딕" panose="020D0604000000000000" pitchFamily="50" charset="-127"/>
                <a:ea typeface="나눔고딕" panose="020D0604000000000000" pitchFamily="50" charset="-127"/>
              </a:rPr>
              <a:t>여호와께 맹세하면서 말감을 가리켜 맹세하는 </a:t>
            </a:r>
            <a:r>
              <a:rPr lang="ko-KR" altLang="en-US" sz="2400" b="1" dirty="0" smtClean="0">
                <a:solidFill>
                  <a:schemeClr val="bg1"/>
                </a:solidFill>
                <a:latin typeface="나눔고딕" panose="020D0604000000000000" pitchFamily="50" charset="-127"/>
                <a:ea typeface="나눔고딕" panose="020D0604000000000000" pitchFamily="50" charset="-127"/>
              </a:rPr>
              <a:t>자들과 </a:t>
            </a:r>
            <a:r>
              <a:rPr lang="en-US" altLang="ko-KR" sz="2400" b="1" dirty="0" smtClean="0">
                <a:solidFill>
                  <a:srgbClr val="FFFF00"/>
                </a:solidFill>
                <a:latin typeface="나눔고딕" panose="020D0604000000000000" pitchFamily="50" charset="-127"/>
                <a:ea typeface="나눔고딕" panose="020D0604000000000000" pitchFamily="50" charset="-127"/>
              </a:rPr>
              <a:t>6</a:t>
            </a:r>
            <a:r>
              <a:rPr lang="en-US" altLang="ko-KR" sz="2400" b="1" dirty="0" smtClean="0">
                <a:solidFill>
                  <a:schemeClr val="bg1"/>
                </a:solidFill>
                <a:latin typeface="나눔고딕" panose="020D0604000000000000" pitchFamily="50" charset="-127"/>
                <a:ea typeface="나눔고딕" panose="020D0604000000000000" pitchFamily="50" charset="-127"/>
              </a:rPr>
              <a:t> </a:t>
            </a:r>
            <a:r>
              <a:rPr lang="ko-KR" altLang="en-US" sz="2400" b="1" dirty="0">
                <a:solidFill>
                  <a:schemeClr val="bg1"/>
                </a:solidFill>
                <a:latin typeface="나눔고딕" panose="020D0604000000000000" pitchFamily="50" charset="-127"/>
                <a:ea typeface="나눔고딕" panose="020D0604000000000000" pitchFamily="50" charset="-127"/>
              </a:rPr>
              <a:t>여호와를 </a:t>
            </a:r>
            <a:r>
              <a:rPr lang="ko-KR" altLang="en-US" sz="2400" b="1" dirty="0">
                <a:solidFill>
                  <a:srgbClr val="FFC000"/>
                </a:solidFill>
                <a:latin typeface="나눔고딕" panose="020D0604000000000000" pitchFamily="50" charset="-127"/>
                <a:ea typeface="나눔고딕" panose="020D0604000000000000" pitchFamily="50" charset="-127"/>
              </a:rPr>
              <a:t>배반하고 따르지 아니한 자들과 </a:t>
            </a:r>
            <a:r>
              <a:rPr lang="ko-KR" altLang="en-US" sz="2400" b="1" dirty="0">
                <a:solidFill>
                  <a:schemeClr val="bg1"/>
                </a:solidFill>
                <a:latin typeface="나눔고딕" panose="020D0604000000000000" pitchFamily="50" charset="-127"/>
                <a:ea typeface="나눔고딕" panose="020D0604000000000000" pitchFamily="50" charset="-127"/>
              </a:rPr>
              <a:t>여호와를 찾지도 아니하며 구하지도 아니한 자들을 </a:t>
            </a:r>
            <a:r>
              <a:rPr lang="ko-KR" altLang="en-US" sz="2400" b="1" dirty="0" smtClean="0">
                <a:solidFill>
                  <a:schemeClr val="bg1"/>
                </a:solidFill>
                <a:latin typeface="나눔고딕" panose="020D0604000000000000" pitchFamily="50" charset="-127"/>
                <a:ea typeface="나눔고딕" panose="020D0604000000000000" pitchFamily="50" charset="-127"/>
              </a:rPr>
              <a:t>멸절하리라 </a:t>
            </a:r>
            <a:r>
              <a:rPr lang="en-US" altLang="ko-KR" sz="2400" b="1" dirty="0" smtClean="0">
                <a:solidFill>
                  <a:srgbClr val="FCCCFC"/>
                </a:solidFill>
                <a:latin typeface="나눔고딕" panose="020D0604000000000000" pitchFamily="50" charset="-127"/>
                <a:ea typeface="나눔고딕" panose="020D0604000000000000" pitchFamily="50" charset="-127"/>
              </a:rPr>
              <a:t>4 </a:t>
            </a:r>
            <a:r>
              <a:rPr lang="en-US" altLang="ko-KR" sz="2400" dirty="0">
                <a:solidFill>
                  <a:srgbClr val="FCCCFC"/>
                </a:solidFill>
                <a:latin typeface="나눔고딕" panose="020D0604000000000000" pitchFamily="50" charset="-127"/>
                <a:ea typeface="나눔고딕" panose="020D0604000000000000" pitchFamily="50" charset="-127"/>
              </a:rPr>
              <a:t>"I will stretch out my hand against Judah and against all who live in Jerusalem. I will cut off from this place every remnant of Baal, the names of the pagan and the idolatrous priests-</a:t>
            </a:r>
            <a:r>
              <a:rPr lang="en-US" altLang="ko-KR" sz="2400" dirty="0" smtClean="0">
                <a:solidFill>
                  <a:srgbClr val="FCCCFC"/>
                </a:solidFill>
                <a:latin typeface="나눔고딕" panose="020D0604000000000000" pitchFamily="50" charset="-127"/>
                <a:ea typeface="나눔고딕" panose="020D0604000000000000" pitchFamily="50" charset="-127"/>
              </a:rPr>
              <a:t>-</a:t>
            </a:r>
            <a:r>
              <a:rPr lang="en-US" altLang="ko-KR" sz="2400" b="1" dirty="0" smtClean="0">
                <a:solidFill>
                  <a:srgbClr val="FCCCFC"/>
                </a:solidFill>
                <a:latin typeface="나눔고딕" panose="020D0604000000000000" pitchFamily="50" charset="-127"/>
                <a:ea typeface="나눔고딕" panose="020D0604000000000000" pitchFamily="50" charset="-127"/>
              </a:rPr>
              <a:t> 5 </a:t>
            </a:r>
            <a:r>
              <a:rPr lang="en-US" altLang="ko-KR" sz="2400" dirty="0">
                <a:solidFill>
                  <a:srgbClr val="FCCCFC"/>
                </a:solidFill>
                <a:latin typeface="나눔고딕" panose="020D0604000000000000" pitchFamily="50" charset="-127"/>
                <a:ea typeface="나눔고딕" panose="020D0604000000000000" pitchFamily="50" charset="-127"/>
              </a:rPr>
              <a:t>those who bow down on the roofs to worship the starry host, those who bow down and swear by the LORD and who also swear by </a:t>
            </a:r>
            <a:r>
              <a:rPr lang="en-US" altLang="ko-KR" sz="2400" dirty="0" err="1">
                <a:solidFill>
                  <a:srgbClr val="FCCCFC"/>
                </a:solidFill>
                <a:latin typeface="나눔고딕" panose="020D0604000000000000" pitchFamily="50" charset="-127"/>
                <a:ea typeface="나눔고딕" panose="020D0604000000000000" pitchFamily="50" charset="-127"/>
              </a:rPr>
              <a:t>Molech</a:t>
            </a:r>
            <a:r>
              <a:rPr lang="en-US" altLang="ko-KR" sz="2400" dirty="0" smtClean="0">
                <a:solidFill>
                  <a:srgbClr val="FCCCFC"/>
                </a:solidFill>
                <a:latin typeface="나눔고딕" panose="020D0604000000000000" pitchFamily="50" charset="-127"/>
                <a:ea typeface="나눔고딕" panose="020D0604000000000000" pitchFamily="50" charset="-127"/>
              </a:rPr>
              <a:t>, </a:t>
            </a:r>
            <a:r>
              <a:rPr lang="en-US" altLang="ko-KR" sz="2400" b="1" dirty="0" smtClean="0">
                <a:solidFill>
                  <a:srgbClr val="FCCCFC"/>
                </a:solidFill>
                <a:latin typeface="나눔고딕" panose="020D0604000000000000" pitchFamily="50" charset="-127"/>
                <a:ea typeface="나눔고딕" panose="020D0604000000000000" pitchFamily="50" charset="-127"/>
              </a:rPr>
              <a:t>6</a:t>
            </a:r>
            <a:r>
              <a:rPr lang="en-US" altLang="ko-KR" sz="2400" dirty="0" smtClean="0">
                <a:solidFill>
                  <a:srgbClr val="FCCCFC"/>
                </a:solidFill>
                <a:latin typeface="나눔고딕" panose="020D0604000000000000" pitchFamily="50" charset="-127"/>
                <a:ea typeface="나눔고딕" panose="020D0604000000000000" pitchFamily="50" charset="-127"/>
              </a:rPr>
              <a:t> </a:t>
            </a:r>
            <a:r>
              <a:rPr lang="en-US" altLang="ko-KR" sz="2400" dirty="0">
                <a:solidFill>
                  <a:srgbClr val="FCCCFC"/>
                </a:solidFill>
                <a:latin typeface="나눔고딕" panose="020D0604000000000000" pitchFamily="50" charset="-127"/>
                <a:ea typeface="나눔고딕" panose="020D0604000000000000" pitchFamily="50" charset="-127"/>
              </a:rPr>
              <a:t>those who turn back from following the LORD and neither seek the LORD nor inquire of him</a:t>
            </a:r>
            <a:r>
              <a:rPr lang="en-US" altLang="ko-KR" sz="2400" dirty="0" smtClean="0">
                <a:solidFill>
                  <a:srgbClr val="FCCCFC"/>
                </a:solidFill>
                <a:latin typeface="나눔고딕" panose="020D0604000000000000" pitchFamily="50" charset="-127"/>
                <a:ea typeface="나눔고딕" panose="020D0604000000000000" pitchFamily="50" charset="-127"/>
              </a:rPr>
              <a:t>.</a:t>
            </a:r>
            <a:endParaRPr lang="en-US" altLang="ko-KR" sz="2400" dirty="0">
              <a:solidFill>
                <a:srgbClr val="FCCCFC"/>
              </a:solidFill>
              <a:latin typeface="나눔고딕" panose="020D0604000000000000" pitchFamily="50" charset="-127"/>
              <a:ea typeface="나눔고딕" panose="020D0604000000000000" pitchFamily="50" charset="-127"/>
            </a:endParaRPr>
          </a:p>
        </p:txBody>
      </p:sp>
      <p:sp>
        <p:nvSpPr>
          <p:cNvPr id="4" name="TextBox 3"/>
          <p:cNvSpPr txBox="1"/>
          <p:nvPr/>
        </p:nvSpPr>
        <p:spPr>
          <a:xfrm>
            <a:off x="251520" y="2492896"/>
            <a:ext cx="8568952" cy="1868955"/>
          </a:xfrm>
          <a:prstGeom prst="rect">
            <a:avLst/>
          </a:prstGeom>
          <a:solidFill>
            <a:schemeClr val="accent3">
              <a:lumMod val="50000"/>
            </a:schemeClr>
          </a:solidFill>
          <a:ln>
            <a:solidFill>
              <a:schemeClr val="bg2">
                <a:lumMod val="75000"/>
              </a:schemeClr>
            </a:solidFill>
          </a:ln>
          <a:effectLst>
            <a:outerShdw blurRad="50800" dist="50800" dir="2700000" algn="tl" rotWithShape="0">
              <a:schemeClr val="bg1">
                <a:lumMod val="85000"/>
                <a:alpha val="84000"/>
              </a:schemeClr>
            </a:outerShdw>
          </a:effectLst>
        </p:spPr>
        <p:txBody>
          <a:bodyPr wrap="square" lIns="108000" tIns="72000" rIns="108000" bIns="72000" rtlCol="0">
            <a:spAutoFit/>
          </a:bodyPr>
          <a:lstStyle/>
          <a:p>
            <a:pPr algn="ctr"/>
            <a:r>
              <a:rPr lang="ko-KR" altLang="en-US" sz="2800" b="1" dirty="0" smtClean="0">
                <a:solidFill>
                  <a:schemeClr val="bg1"/>
                </a:solidFill>
                <a:latin typeface="나눔고딕" panose="020D0604000000000000" pitchFamily="50" charset="-127"/>
                <a:ea typeface="나눔고딕" panose="020D0604000000000000" pitchFamily="50" charset="-127"/>
              </a:rPr>
              <a:t>선지자들은 </a:t>
            </a:r>
            <a:r>
              <a:rPr lang="ko-KR" altLang="en-US" sz="2800" b="1" dirty="0" smtClean="0">
                <a:solidFill>
                  <a:srgbClr val="FFC000"/>
                </a:solidFill>
                <a:latin typeface="나눔고딕" panose="020D0604000000000000" pitchFamily="50" charset="-127"/>
                <a:ea typeface="나눔고딕" panose="020D0604000000000000" pitchFamily="50" charset="-127"/>
              </a:rPr>
              <a:t>믿는 자들에게 </a:t>
            </a:r>
            <a:r>
              <a:rPr lang="ko-KR" altLang="en-US" sz="2800" b="1" dirty="0" smtClean="0">
                <a:solidFill>
                  <a:schemeClr val="bg1"/>
                </a:solidFill>
                <a:latin typeface="나눔고딕" panose="020D0604000000000000" pitchFamily="50" charset="-127"/>
                <a:ea typeface="나눔고딕" panose="020D0604000000000000" pitchFamily="50" charset="-127"/>
              </a:rPr>
              <a:t>말한다</a:t>
            </a:r>
            <a:r>
              <a:rPr lang="en-US" altLang="ko-KR" sz="2800" b="1" dirty="0" smtClean="0">
                <a:solidFill>
                  <a:schemeClr val="bg1"/>
                </a:solidFill>
                <a:latin typeface="나눔고딕" panose="020D0604000000000000" pitchFamily="50" charset="-127"/>
                <a:ea typeface="나눔고딕" panose="020D0604000000000000" pitchFamily="50" charset="-127"/>
              </a:rPr>
              <a:t>.</a:t>
            </a:r>
          </a:p>
          <a:p>
            <a:pPr algn="ctr"/>
            <a:r>
              <a:rPr lang="ko-KR" altLang="en-US" sz="2800" b="1" dirty="0" smtClean="0">
                <a:solidFill>
                  <a:schemeClr val="bg1"/>
                </a:solidFill>
                <a:latin typeface="나눔고딕" panose="020D0604000000000000" pitchFamily="50" charset="-127"/>
                <a:ea typeface="나눔고딕" panose="020D0604000000000000" pitchFamily="50" charset="-127"/>
              </a:rPr>
              <a:t>그래서 </a:t>
            </a:r>
            <a:r>
              <a:rPr lang="ko-KR" altLang="en-US" sz="2800" b="1" dirty="0" err="1" smtClean="0">
                <a:solidFill>
                  <a:schemeClr val="bg1"/>
                </a:solidFill>
                <a:latin typeface="나눔고딕" panose="020D0604000000000000" pitchFamily="50" charset="-127"/>
                <a:ea typeface="나눔고딕" panose="020D0604000000000000" pitchFamily="50" charset="-127"/>
              </a:rPr>
              <a:t>선지서들은</a:t>
            </a:r>
            <a:endParaRPr lang="en-US" altLang="ko-KR" sz="2800" b="1" dirty="0" smtClean="0">
              <a:solidFill>
                <a:schemeClr val="bg1"/>
              </a:solidFill>
              <a:latin typeface="나눔고딕" panose="020D0604000000000000" pitchFamily="50" charset="-127"/>
              <a:ea typeface="나눔고딕" panose="020D0604000000000000" pitchFamily="50" charset="-127"/>
            </a:endParaRPr>
          </a:p>
          <a:p>
            <a:pPr algn="ctr"/>
            <a:r>
              <a:rPr lang="ko-KR" altLang="en-US" sz="2800" b="1" dirty="0" smtClean="0">
                <a:solidFill>
                  <a:schemeClr val="bg1"/>
                </a:solidFill>
                <a:latin typeface="나눔고딕" panose="020D0604000000000000" pitchFamily="50" charset="-127"/>
                <a:ea typeface="나눔고딕" panose="020D0604000000000000" pitchFamily="50" charset="-127"/>
              </a:rPr>
              <a:t>오늘 이 시대에 믿는 </a:t>
            </a:r>
            <a:r>
              <a:rPr lang="ko-KR" altLang="en-US" sz="2800" b="1" dirty="0" smtClean="0">
                <a:solidFill>
                  <a:srgbClr val="FFC000"/>
                </a:solidFill>
                <a:latin typeface="나눔고딕" panose="020D0604000000000000" pitchFamily="50" charset="-127"/>
                <a:ea typeface="나눔고딕" panose="020D0604000000000000" pitchFamily="50" charset="-127"/>
              </a:rPr>
              <a:t>성도들에게도</a:t>
            </a:r>
            <a:endParaRPr lang="en-US" altLang="ko-KR" sz="2800" b="1" dirty="0">
              <a:solidFill>
                <a:schemeClr val="bg1"/>
              </a:solidFill>
              <a:latin typeface="나눔고딕" panose="020D0604000000000000" pitchFamily="50" charset="-127"/>
              <a:ea typeface="나눔고딕" panose="020D0604000000000000" pitchFamily="50" charset="-127"/>
            </a:endParaRPr>
          </a:p>
          <a:p>
            <a:pPr algn="ctr"/>
            <a:r>
              <a:rPr lang="ko-KR" altLang="en-US" sz="2800" b="1" dirty="0" smtClean="0">
                <a:solidFill>
                  <a:schemeClr val="bg1"/>
                </a:solidFill>
                <a:latin typeface="나눔고딕" panose="020D0604000000000000" pitchFamily="50" charset="-127"/>
                <a:ea typeface="나눔고딕" panose="020D0604000000000000" pitchFamily="50" charset="-127"/>
              </a:rPr>
              <a:t>중요한 교훈을 말해 준다</a:t>
            </a:r>
            <a:endParaRPr lang="ko-KR" altLang="en-US" sz="2800" b="1" dirty="0">
              <a:solidFill>
                <a:schemeClr val="bg1"/>
              </a:solidFill>
              <a:latin typeface="나눔고딕" panose="020D0604000000000000" pitchFamily="50" charset="-127"/>
              <a:ea typeface="나눔고딕" panose="020D0604000000000000" pitchFamily="50" charset="-127"/>
            </a:endParaRPr>
          </a:p>
        </p:txBody>
      </p:sp>
    </p:spTree>
    <p:extLst>
      <p:ext uri="{BB962C8B-B14F-4D97-AF65-F5344CB8AC3E}">
        <p14:creationId xmlns:p14="http://schemas.microsoft.com/office/powerpoint/2010/main" val="1251127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9" presetClass="emph" presetSubtype="0" grpId="1" nodeType="withEffect">
                                  <p:stCondLst>
                                    <p:cond delay="0"/>
                                  </p:stCondLst>
                                  <p:childTnLst>
                                    <p:set>
                                      <p:cBhvr rctx="PPT">
                                        <p:cTn id="16" dur="indefinite"/>
                                        <p:tgtEl>
                                          <p:spTgt spid="3"/>
                                        </p:tgtEl>
                                        <p:attrNameLst>
                                          <p:attrName>style.opacity</p:attrName>
                                        </p:attrNameLst>
                                      </p:cBhvr>
                                      <p:to>
                                        <p:strVal val="0.5"/>
                                      </p:to>
                                    </p:set>
                                    <p:animEffect filter="image" prLst="opacity: 0.5">
                                      <p:cBhvr rctx="IE">
                                        <p:cTn id="1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alpha val="70000"/>
          </a:schemeClr>
        </a:solidFill>
      </a:spPr>
      <a:bodyPr rtlCol="0" anchor="ctr"/>
      <a:lstStyle>
        <a:defPPr algn="ctr">
          <a:defRPr sz="3600" b="1" dirty="0" smtClean="0">
            <a:solidFill>
              <a:schemeClr val="tx1"/>
            </a:solidFill>
          </a:defRPr>
        </a:defPPr>
      </a:lstStyle>
      <a:style>
        <a:lnRef idx="3">
          <a:schemeClr val="lt1"/>
        </a:lnRef>
        <a:fillRef idx="1">
          <a:schemeClr val="accent2"/>
        </a:fillRef>
        <a:effectRef idx="1">
          <a:schemeClr val="accent2"/>
        </a:effectRef>
        <a:fontRef idx="minor">
          <a:schemeClr val="lt1"/>
        </a:fontRef>
      </a:style>
    </a:sp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712945</TotalTime>
  <Words>2212</Words>
  <Application>Microsoft Office PowerPoint</Application>
  <PresentationFormat>On-screen Show (4:3)</PresentationFormat>
  <Paragraphs>257</Paragraphs>
  <Slides>22</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 Unicode MS</vt:lpstr>
      <vt:lpstr>CR필기체B</vt:lpstr>
      <vt:lpstr>HY태백B</vt:lpstr>
      <vt:lpstr>나눔고딕</vt:lpstr>
      <vt:lpstr>나눔고딕 ExtraBold</vt:lpstr>
      <vt:lpstr>맑은 고딕</vt:lpstr>
      <vt:lpstr>조선일보명조</vt:lpstr>
      <vt:lpstr>Arial</vt:lpstr>
      <vt:lpstr>Calibri</vt:lpstr>
      <vt:lpstr>Wingdings</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David T.S Cho</dc:creator>
  <cp:lastModifiedBy>Admin</cp:lastModifiedBy>
  <cp:revision>21851</cp:revision>
  <dcterms:created xsi:type="dcterms:W3CDTF">2008-09-05T21:45:54Z</dcterms:created>
  <dcterms:modified xsi:type="dcterms:W3CDTF">2020-03-28T10:14:02Z</dcterms:modified>
</cp:coreProperties>
</file>