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43" r:id="rId2"/>
    <p:sldId id="2501" r:id="rId3"/>
    <p:sldId id="2525" r:id="rId4"/>
    <p:sldId id="2526" r:id="rId5"/>
    <p:sldId id="2527" r:id="rId6"/>
    <p:sldId id="2528" r:id="rId7"/>
    <p:sldId id="2529" r:id="rId8"/>
    <p:sldId id="2530" r:id="rId9"/>
    <p:sldId id="2531" r:id="rId10"/>
    <p:sldId id="2532" r:id="rId11"/>
    <p:sldId id="2533" r:id="rId12"/>
    <p:sldId id="2534" r:id="rId13"/>
    <p:sldId id="2535" r:id="rId14"/>
    <p:sldId id="2536" r:id="rId15"/>
    <p:sldId id="2537" r:id="rId16"/>
    <p:sldId id="2538" r:id="rId17"/>
    <p:sldId id="2539" r:id="rId18"/>
    <p:sldId id="2540" r:id="rId19"/>
    <p:sldId id="2541" r:id="rId20"/>
    <p:sldId id="2542" r:id="rId21"/>
    <p:sldId id="2524" r:id="rId2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CCCFC"/>
    <a:srgbClr val="0000CC"/>
    <a:srgbClr val="FFD03B"/>
    <a:srgbClr val="0000FF"/>
    <a:srgbClr val="2005E9"/>
    <a:srgbClr val="2D223A"/>
    <a:srgbClr val="4FCADB"/>
    <a:srgbClr val="FF9933"/>
    <a:srgbClr val="2CB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3" autoAdjust="0"/>
    <p:restoredTop sz="96890" autoAdjust="0"/>
  </p:normalViewPr>
  <p:slideViewPr>
    <p:cSldViewPr>
      <p:cViewPr varScale="1">
        <p:scale>
          <a:sx n="76" d="100"/>
          <a:sy n="76" d="100"/>
        </p:scale>
        <p:origin x="66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BFC51-51CA-4297-89AD-635F0F918EEC}" type="datetimeFigureOut">
              <a:rPr lang="ko-KR" altLang="en-US" smtClean="0"/>
              <a:pPr/>
              <a:t>2020-04-04</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E4734F-75F9-45DF-AAD3-64A6CA0DBFBC}" type="slidenum">
              <a:rPr lang="ko-KR" altLang="en-US" smtClean="0"/>
              <a:pPr/>
              <a:t>‹#›</a:t>
            </a:fld>
            <a:endParaRPr lang="ko-KR" altLang="en-US"/>
          </a:p>
        </p:txBody>
      </p:sp>
    </p:spTree>
    <p:extLst>
      <p:ext uri="{BB962C8B-B14F-4D97-AF65-F5344CB8AC3E}">
        <p14:creationId xmlns:p14="http://schemas.microsoft.com/office/powerpoint/2010/main" val="389911509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14E4734F-75F9-45DF-AAD3-64A6CA0DBFBC}" type="slidenum">
              <a:rPr lang="ko-KR" altLang="en-US" smtClean="0"/>
              <a:pPr/>
              <a:t>2</a:t>
            </a:fld>
            <a:endParaRPr lang="ko-KR" altLang="en-US"/>
          </a:p>
        </p:txBody>
      </p:sp>
    </p:spTree>
    <p:extLst>
      <p:ext uri="{BB962C8B-B14F-4D97-AF65-F5344CB8AC3E}">
        <p14:creationId xmlns:p14="http://schemas.microsoft.com/office/powerpoint/2010/main" val="223080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BC0489-39A8-4E18-851E-27F17B503206}" type="slidenum">
              <a:rPr lang="en-US" altLang="ko-KR">
                <a:solidFill>
                  <a:prstClr val="black"/>
                </a:solidFill>
                <a:latin typeface="Calibri"/>
              </a:rPr>
              <a:pPr/>
              <a:t>3</a:t>
            </a:fld>
            <a:endParaRPr lang="en-US" altLang="ko-KR">
              <a:solidFill>
                <a:prstClr val="black"/>
              </a:solidFill>
              <a:latin typeface="Calibri"/>
            </a:endParaRPr>
          </a:p>
        </p:txBody>
      </p:sp>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p:txBody>
          <a:bodyPr/>
          <a:lstStyle/>
          <a:p>
            <a:endParaRPr lang="en-AU"/>
          </a:p>
        </p:txBody>
      </p:sp>
      <p:sp>
        <p:nvSpPr>
          <p:cNvPr id="302084" name="Slide Number Placeholder 3"/>
          <p:cNvSpPr txBox="1">
            <a:spLocks noGrp="1"/>
          </p:cNvSpPr>
          <p:nvPr/>
        </p:nvSpPr>
        <p:spPr bwMode="auto">
          <a:xfrm>
            <a:off x="3884613" y="8685680"/>
            <a:ext cx="2971800" cy="456827"/>
          </a:xfrm>
          <a:prstGeom prst="rect">
            <a:avLst/>
          </a:prstGeom>
          <a:noFill/>
          <a:ln w="9525">
            <a:noFill/>
            <a:miter lim="800000"/>
            <a:headEnd/>
            <a:tailEnd/>
          </a:ln>
        </p:spPr>
        <p:txBody>
          <a:bodyPr anchor="b"/>
          <a:lstStyle/>
          <a:p>
            <a:pPr algn="r" fontAlgn="base" latinLnBrk="0">
              <a:spcBef>
                <a:spcPct val="0"/>
              </a:spcBef>
              <a:spcAft>
                <a:spcPct val="0"/>
              </a:spcAft>
            </a:pPr>
            <a:fld id="{FE87A5B9-6BA9-404E-844C-C3A5D54EA641}" type="slidenum">
              <a:rPr lang="en-US" sz="1200" smtClean="0">
                <a:solidFill>
                  <a:prstClr val="black"/>
                </a:solidFill>
                <a:latin typeface="Arial" charset="0"/>
                <a:ea typeface="HY태백B" pitchFamily="18" charset="-127"/>
              </a:rPr>
              <a:pPr algn="r" fontAlgn="base" latinLnBrk="0">
                <a:spcBef>
                  <a:spcPct val="0"/>
                </a:spcBef>
                <a:spcAft>
                  <a:spcPct val="0"/>
                </a:spcAft>
              </a:pPr>
              <a:t>3</a:t>
            </a:fld>
            <a:endParaRPr lang="en-US" sz="1200">
              <a:solidFill>
                <a:prstClr val="black"/>
              </a:solidFill>
              <a:latin typeface="Arial" charset="0"/>
              <a:ea typeface="HY태백B" pitchFamily="18" charset="-127"/>
            </a:endParaRPr>
          </a:p>
        </p:txBody>
      </p:sp>
    </p:spTree>
    <p:extLst>
      <p:ext uri="{BB962C8B-B14F-4D97-AF65-F5344CB8AC3E}">
        <p14:creationId xmlns:p14="http://schemas.microsoft.com/office/powerpoint/2010/main" val="507979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4734F-75F9-45DF-AAD3-64A6CA0DBFBC}" type="slidenum">
              <a:rPr lang="ko-KR" altLang="en-US" smtClean="0"/>
              <a:pPr/>
              <a:t>7</a:t>
            </a:fld>
            <a:endParaRPr lang="ko-KR" altLang="en-US"/>
          </a:p>
        </p:txBody>
      </p:sp>
    </p:spTree>
    <p:extLst>
      <p:ext uri="{BB962C8B-B14F-4D97-AF65-F5344CB8AC3E}">
        <p14:creationId xmlns:p14="http://schemas.microsoft.com/office/powerpoint/2010/main" val="268046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C02434C-82E3-4EB0-A5E9-B024AC531E8F}" type="datetimeFigureOut">
              <a:rPr lang="ko-KR" altLang="en-US" smtClean="0"/>
              <a:pPr/>
              <a:t>2020-04-04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60970707-0D03-4203-A764-F3998BA7E2FD}"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2434C-82E3-4EB0-A5E9-B024AC531E8F}" type="datetimeFigureOut">
              <a:rPr lang="ko-KR" altLang="en-US" smtClean="0"/>
              <a:pPr/>
              <a:t>2020-04-04</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70707-0D03-4203-A764-F3998BA7E2FD}"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6.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643"/>
            <a:ext cx="9144000" cy="6462713"/>
          </a:xfrm>
          <a:prstGeom prst="rect">
            <a:avLst/>
          </a:prstGeom>
        </p:spPr>
      </p:pic>
      <p:sp>
        <p:nvSpPr>
          <p:cNvPr id="3" name="TextBox 2"/>
          <p:cNvSpPr txBox="1"/>
          <p:nvPr/>
        </p:nvSpPr>
        <p:spPr>
          <a:xfrm>
            <a:off x="1918648" y="5909210"/>
            <a:ext cx="5322471" cy="400110"/>
          </a:xfrm>
          <a:prstGeom prst="rect">
            <a:avLst/>
          </a:prstGeom>
          <a:solidFill>
            <a:schemeClr val="tx1">
              <a:alpha val="29000"/>
            </a:schemeClr>
          </a:solidFill>
        </p:spPr>
        <p:txBody>
          <a:bodyPr wrap="square" rtlCol="0">
            <a:spAutoFit/>
          </a:bodyPr>
          <a:lstStyle/>
          <a:p>
            <a:pPr algn="ctr"/>
            <a:r>
              <a:rPr lang="en-US" altLang="ko-KR" sz="2000" dirty="0">
                <a:solidFill>
                  <a:schemeClr val="accent6">
                    <a:lumMod val="60000"/>
                    <a:lumOff val="40000"/>
                  </a:schemeClr>
                </a:solidFill>
                <a:effectLst>
                  <a:outerShdw blurRad="38100" dist="38100" dir="2700000" algn="tl">
                    <a:srgbClr val="000000">
                      <a:alpha val="43137"/>
                    </a:srgbClr>
                  </a:outerShdw>
                </a:effectLst>
                <a:latin typeface="+mn-ea"/>
              </a:rPr>
              <a:t>http://melbournecitychurch.com</a:t>
            </a:r>
            <a:endParaRPr lang="ko-KR" altLang="en-US" sz="2000" dirty="0">
              <a:solidFill>
                <a:schemeClr val="accent6">
                  <a:lumMod val="60000"/>
                  <a:lumOff val="40000"/>
                </a:schemeClr>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262636946"/>
      </p:ext>
    </p:extLst>
  </p:cSld>
  <p:clrMapOvr>
    <a:masterClrMapping/>
  </p:clrMapOvr>
  <mc:AlternateContent xmlns:mc="http://schemas.openxmlformats.org/markup-compatibility/2006" xmlns:p14="http://schemas.microsoft.com/office/powerpoint/2010/main">
    <mc:Choice Requires="p14">
      <p:transition spd="slow" p14:dur="3900" advTm="44923">
        <p14:glitter pattern="hexagon"/>
      </p:transition>
    </mc:Choice>
    <mc:Fallback xmlns="">
      <p:transition spd="slow" advTm="4492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5262979"/>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1:12</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선지자가 이르되 여호와 나의 하나님</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나의 거룩한 이시여 주께서는 만세 전부터 계시지 아니하시니이까 우리가 사망에 이르지 아니하리이다 여호와여 주께서 심판하기 위하여 그들을 두셨나이다 반석이시여 주께서 경계하기 위하여 그들을 </a:t>
            </a:r>
            <a:r>
              <a:rPr lang="ko-KR" altLang="en-US" sz="2400" b="1" dirty="0" err="1">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세우셨나이다</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13</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주께서는 눈이 정결하시므로 악을 차마 보지 못하시며 패역을 차마 보지 못하시거늘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어찌하여 거짓된 자들을 방관하시며 악인이 자기보다 의로운 사람을 삼키는데도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잠잠하시나이까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12</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O LORD, are you not from everlasting? My God, my Holy One, we will not die. O LORD, you have appointed them to execute judgment; O Rock, you have ordained them to punish.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13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Your eyes are too pure to look on evil; you cannot tolerate wrong. Why then do you tolerate the treacherous? Why are you silent while the wicked swallow up those more righteous than themselves?</a:t>
            </a:r>
          </a:p>
        </p:txBody>
      </p:sp>
    </p:spTree>
    <p:extLst>
      <p:ext uri="{BB962C8B-B14F-4D97-AF65-F5344CB8AC3E}">
        <p14:creationId xmlns:p14="http://schemas.microsoft.com/office/powerpoint/2010/main" val="1756031448"/>
      </p:ext>
    </p:extLst>
  </p:cSld>
  <p:clrMapOvr>
    <a:masterClrMapping/>
  </p:clrMapOvr>
  <mc:AlternateContent xmlns:mc="http://schemas.openxmlformats.org/markup-compatibility/2006" xmlns:p14="http://schemas.microsoft.com/office/powerpoint/2010/main">
    <mc:Choice Requires="p14">
      <p:transition spd="slow" p14:dur="1200" advTm="53929">
        <p14:prism/>
      </p:transition>
    </mc:Choice>
    <mc:Fallback xmlns="">
      <p:transition spd="slow" advTm="539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5262979"/>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1:14</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주께서 어찌하여 사람을 바다의 고기 같게 하시며 다스리는 자 없는 벌레 같게 하시나이까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15</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그가 낚시로 모두 낚으며 그물로 잡으며 투망으로 모으고 그리고는 기뻐하고 즐거워하여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16</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그물에 제사하며 투망 앞에 분향하오니 이는 그것을 힘입어 소득이 풍부하고 먹을 것이 풍성하게 </a:t>
            </a:r>
            <a:r>
              <a:rPr lang="ko-KR" altLang="en-US" sz="2400" b="1" dirty="0" err="1">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됨이니이다</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17</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그가 그물을 떨고는 계속하여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여러 나라를 무자비하게 멸망시키는 것이 </a:t>
            </a:r>
            <a:r>
              <a:rPr lang="ko-KR" altLang="en-US" sz="2400" b="1" dirty="0" err="1">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옳으니이까</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14</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You have made men like fish in the sea, like sea creatures that have no ruler.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15</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The wicked foe pulls all of them up with hooks, he catches them in his net, he gathers them up in his dragnet; and so he rejoices and is glad.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16</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Therefore he sacrifices to his net and burns incense to his dragnet, for by his net he lives in luxury and enjoys the choicest food.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17</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Is he to keep on emptying his net, destroying nations without mercy?</a:t>
            </a:r>
          </a:p>
        </p:txBody>
      </p:sp>
    </p:spTree>
    <p:extLst>
      <p:ext uri="{BB962C8B-B14F-4D97-AF65-F5344CB8AC3E}">
        <p14:creationId xmlns:p14="http://schemas.microsoft.com/office/powerpoint/2010/main" val="1929489627"/>
      </p:ext>
    </p:extLst>
  </p:cSld>
  <p:clrMapOvr>
    <a:masterClrMapping/>
  </p:clrMapOvr>
  <mc:AlternateContent xmlns:mc="http://schemas.openxmlformats.org/markup-compatibility/2006" xmlns:p14="http://schemas.microsoft.com/office/powerpoint/2010/main">
    <mc:Choice Requires="p14">
      <p:transition spd="slow" p14:dur="1200" advTm="200941">
        <p14:prism/>
      </p:transition>
    </mc:Choice>
    <mc:Fallback xmlns="">
      <p:transition spd="slow" advTm="2009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1200329"/>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2:1</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내가 내 파수하는 곳에 서며 성루에 서리라 그가 내게 무엇이라 말씀하실는지 기다리고 바라보며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나의 질문에 대하여 어떻게 대답하실는지 보리라</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하였더니</a:t>
            </a:r>
          </a:p>
        </p:txBody>
      </p:sp>
      <p:sp>
        <p:nvSpPr>
          <p:cNvPr id="5" name="TextBox 4"/>
          <p:cNvSpPr txBox="1"/>
          <p:nvPr/>
        </p:nvSpPr>
        <p:spPr>
          <a:xfrm>
            <a:off x="251520" y="1661369"/>
            <a:ext cx="8640960" cy="2372545"/>
          </a:xfrm>
          <a:prstGeom prst="rect">
            <a:avLst/>
          </a:prstGeom>
          <a:solidFill>
            <a:schemeClr val="tx2">
              <a:lumMod val="50000"/>
            </a:schemeClr>
          </a:solidFill>
          <a:ln>
            <a:solidFill>
              <a:schemeClr val="accent1">
                <a:lumMod val="20000"/>
                <a:lumOff val="80000"/>
              </a:schemeClr>
            </a:solidFill>
          </a:ln>
          <a:effectLst>
            <a:outerShdw blurRad="50800" dist="38100" dir="2700000" algn="tl" rotWithShape="0">
              <a:schemeClr val="bg1">
                <a:lumMod val="85000"/>
                <a:alpha val="85000"/>
              </a:schemeClr>
            </a:outerShdw>
          </a:effectLst>
        </p:spPr>
        <p:txBody>
          <a:bodyPr wrap="square" tIns="108000" bIns="108000" rtlCol="0" anchor="ctr" anchorCtr="0">
            <a:spAutoFit/>
          </a:bodyPr>
          <a:lstStyle/>
          <a:p>
            <a:pPr algn="ct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나의 기도는 하나님의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뜻대로 하는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기도인가</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아니면 하나님을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협박하고 회유하는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기도인가</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endParaRPr lang="en-US" altLang="ko-KR" sz="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하나님의 속성을 동원해서 </a:t>
            </a:r>
            <a:endPar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하나님을 협박하거나 회유하려고 하지 말고 </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하나님의 </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말씀대로 순종하는 삶을 </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살아가라</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Tree>
    <p:custDataLst>
      <p:tags r:id="rId1"/>
    </p:custDataLst>
    <p:extLst>
      <p:ext uri="{BB962C8B-B14F-4D97-AF65-F5344CB8AC3E}">
        <p14:creationId xmlns:p14="http://schemas.microsoft.com/office/powerpoint/2010/main" val="781880174"/>
      </p:ext>
    </p:extLst>
  </p:cSld>
  <p:clrMapOvr>
    <a:masterClrMapping/>
  </p:clrMapOvr>
  <mc:AlternateContent xmlns:mc="http://schemas.openxmlformats.org/markup-compatibility/2006" xmlns:p14="http://schemas.microsoft.com/office/powerpoint/2010/main">
    <mc:Choice Requires="p14">
      <p:transition spd="slow" p14:dur="1200" advTm="227605">
        <p14:prism/>
      </p:transition>
    </mc:Choice>
    <mc:Fallback xmlns="">
      <p:transition spd="slow" advTm="227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404664"/>
            <a:ext cx="8640960" cy="3416320"/>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2:2</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여호와께서 내게 대답하여 이르시되 너는 이 묵시를 기록하여 판에 명백히 새기되 달려가면서도 읽을 수 있게 하라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묵시는 정한 때가 있나니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 종말이 속히 이르겠고 결코 거짓되지 아니하리라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비록 더딜지라도 기다리라 지체되지 않고 반드시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응하리라 </a:t>
            </a:r>
            <a:endPar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Then the LORD replied: "Write down the revelation and make it plain on tablets so that a herald may run with it.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For the revelation awaits an appointed time; it speaks of the end and will not prove false. Though it linger, wait for it; it will certainly come and will not delay.</a:t>
            </a:r>
          </a:p>
        </p:txBody>
      </p:sp>
      <p:sp>
        <p:nvSpPr>
          <p:cNvPr id="5" name="TextBox 4"/>
          <p:cNvSpPr txBox="1"/>
          <p:nvPr/>
        </p:nvSpPr>
        <p:spPr>
          <a:xfrm>
            <a:off x="230976" y="2781630"/>
            <a:ext cx="8640960" cy="1583474"/>
          </a:xfrm>
          <a:prstGeom prst="rect">
            <a:avLst/>
          </a:prstGeom>
          <a:solidFill>
            <a:schemeClr val="accent3">
              <a:lumMod val="50000"/>
            </a:schemeClr>
          </a:solidFill>
          <a:ln>
            <a:solidFill>
              <a:schemeClr val="accent3">
                <a:lumMod val="60000"/>
                <a:lumOff val="40000"/>
              </a:schemeClr>
            </a:solidFill>
          </a:ln>
          <a:effectLst>
            <a:outerShdw blurRad="50800" dist="38100" dir="2700000" algn="tl" rotWithShape="0">
              <a:schemeClr val="bg1">
                <a:lumMod val="85000"/>
                <a:alpha val="80000"/>
              </a:schemeClr>
            </a:outerShdw>
          </a:effectLst>
        </p:spPr>
        <p:txBody>
          <a:bodyPr wrap="square" lIns="216000" tIns="144000" rIns="216000" bIns="144000" rtlCol="0">
            <a:spAutoFit/>
          </a:bodyPr>
          <a:lstStyle/>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하나님은 </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느낌</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을 따라 </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즉흥적으로</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일하시는 분이 아니라 </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정한 때</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기준</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를 따라 일하신다</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Tree>
    <p:custDataLst>
      <p:tags r:id="rId1"/>
    </p:custDataLst>
    <p:extLst>
      <p:ext uri="{BB962C8B-B14F-4D97-AF65-F5344CB8AC3E}">
        <p14:creationId xmlns:p14="http://schemas.microsoft.com/office/powerpoint/2010/main" val="1394284040"/>
      </p:ext>
    </p:extLst>
  </p:cSld>
  <p:clrMapOvr>
    <a:masterClrMapping/>
  </p:clrMapOvr>
  <mc:AlternateContent xmlns:mc="http://schemas.openxmlformats.org/markup-compatibility/2006" xmlns:p14="http://schemas.microsoft.com/office/powerpoint/2010/main">
    <mc:Choice Requires="p14">
      <p:transition spd="slow" p14:dur="1200" advTm="151263">
        <p14:prism/>
      </p:transition>
    </mc:Choice>
    <mc:Fallback xmlns="">
      <p:transition spd="slow" advTm="1512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4"/>
                                        </p:tgtEl>
                                        <p:attrNameLst>
                                          <p:attrName>style.opacity</p:attrName>
                                        </p:attrNameLst>
                                      </p:cBhvr>
                                      <p:to>
                                        <p:strVal val="0.5"/>
                                      </p:to>
                                    </p:set>
                                    <p:animEffect filter="image" prLst="opacity: 0.5">
                                      <p:cBhvr rctx="IE">
                                        <p:cTn id="12" dur="indefinite"/>
                                        <p:tgtEl>
                                          <p:spTgt spid="4"/>
                                        </p:tgtEl>
                                      </p:cBhvr>
                                    </p:animEffec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1938992"/>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2:4</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보라 그의 마음은 교만하며 그 속에서 정직하지 못하나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의인은 그의 믿음으로 말미암아</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살리라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4 "See, he is puffed up; his desires are not upright--but the righteous will live by his faith--</a:t>
            </a:r>
          </a:p>
          <a:p>
            <a:pPr algn="just"/>
            <a:endPar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 name="TextBox 4"/>
          <p:cNvSpPr txBox="1"/>
          <p:nvPr/>
        </p:nvSpPr>
        <p:spPr>
          <a:xfrm>
            <a:off x="251520" y="2060848"/>
            <a:ext cx="8640960" cy="3231654"/>
          </a:xfrm>
          <a:prstGeom prst="rect">
            <a:avLst/>
          </a:prstGeom>
          <a:solidFill>
            <a:schemeClr val="tx2">
              <a:lumMod val="50000"/>
            </a:schemeClr>
          </a:solidFill>
          <a:ln>
            <a:solidFill>
              <a:schemeClr val="bg2">
                <a:lumMod val="25000"/>
              </a:schemeClr>
            </a:solidFill>
          </a:ln>
          <a:effectLst>
            <a:outerShdw blurRad="50800" dist="38100" dir="2700000" algn="tl" rotWithShape="0">
              <a:schemeClr val="bg1">
                <a:lumMod val="75000"/>
                <a:alpha val="75000"/>
              </a:schemeClr>
            </a:outerShdw>
          </a:effectLst>
        </p:spPr>
        <p:txBody>
          <a:bodyPr wrap="square" rtlCol="0">
            <a:spAutoFit/>
          </a:bodyPr>
          <a:lstStyle/>
          <a:p>
            <a:pPr algn="just"/>
            <a:r>
              <a:rPr lang="ko-KR" altLang="en-US"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이사야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57</a:t>
            </a:r>
            <a:r>
              <a:rPr lang="ko-KR" altLang="en-US"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장</a:t>
            </a:r>
            <a:endPar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여호와께서 말씀하신다</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아직도 의롭게 살며 변함없이 나에게 충성하는 소수의 남은 자들이 고난을 당하다가 죽어가지만 그들을 불쌍히 여기며 기억하는 이들이 하나도 없다</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그러나 사실은 </a:t>
            </a:r>
            <a:r>
              <a:rPr lang="ko-KR" altLang="en-US" sz="20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 세상의 악한 세력 밑에서 더 이상 고난을 당하지 않도록 내가 그들을 데려온 것이다</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그들은 이제 나의 평안을 누리며 영원히 편안하게 쉴 것이다</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나에게 충성하며 올곧게 산 대가로 영원히 편안하게 쉴 것이다</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The righteous perish, and no one ponders it in his heart; devout men are taken away, and no one understands that the righteous are taken away to be spared from evil.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Those who walk uprightly enter into peace; they find rest as they lie in death.</a:t>
            </a:r>
          </a:p>
        </p:txBody>
      </p:sp>
    </p:spTree>
    <p:custDataLst>
      <p:tags r:id="rId1"/>
    </p:custDataLst>
    <p:extLst>
      <p:ext uri="{BB962C8B-B14F-4D97-AF65-F5344CB8AC3E}">
        <p14:creationId xmlns:p14="http://schemas.microsoft.com/office/powerpoint/2010/main" val="1582362958"/>
      </p:ext>
    </p:extLst>
  </p:cSld>
  <p:clrMapOvr>
    <a:masterClrMapping/>
  </p:clrMapOvr>
  <mc:AlternateContent xmlns:mc="http://schemas.openxmlformats.org/markup-compatibility/2006" xmlns:p14="http://schemas.microsoft.com/office/powerpoint/2010/main">
    <mc:Choice Requires="p14">
      <p:transition spd="slow" p14:dur="1200" advTm="153091">
        <p14:prism/>
      </p:transition>
    </mc:Choice>
    <mc:Fallback xmlns="">
      <p:transition spd="slow" advTm="153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363409"/>
            <a:ext cx="8640960" cy="4770537"/>
          </a:xfrm>
          <a:prstGeom prst="rect">
            <a:avLst/>
          </a:prstGeom>
          <a:noFill/>
        </p:spPr>
        <p:txBody>
          <a:bodyPr wrap="square" rtlCol="0">
            <a:spAutoFit/>
          </a:bodyPr>
          <a:lstStyle/>
          <a:p>
            <a:pPr algn="just"/>
            <a:r>
              <a:rPr lang="ko-KR" altLang="en-US"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마태복음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7</a:t>
            </a:r>
            <a:r>
              <a:rPr lang="ko-KR" altLang="en-US"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장</a:t>
            </a:r>
            <a:endPar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7:15</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거짓 선지자들을 삼가라 양의 옷을 입고 너희에게 나아오나 속에는 노략질하는 이리라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16</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그들의 열매로 그들을 알지니 가시나무에서 포도를</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또는 엉겅퀴에서 무화과를 따겠느냐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17</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이와 같이 좋은 나무마다 아름다운 열매를 맺고 못된 나무가 나쁜 열매를 맺나니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18</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좋은 나무가 나쁜 열매를 맺을 수 없고 못된 나무가 아름다운 열매를 맺을 수 </a:t>
            </a:r>
            <a:r>
              <a:rPr lang="ko-KR" altLang="en-US" sz="2000" b="1" dirty="0" err="1">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없느니라</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19</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아름다운 열매를 맺지 아니하는 나무마다 찍혀 불에 던져지느니라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20</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이러므로 </a:t>
            </a:r>
            <a:r>
              <a:rPr lang="ko-KR" altLang="en-US" sz="20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그들의 열매로 그들을 알리라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15 </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"Watch out for false prophets. They come to you in sheep's clothing, but inwardly they are ferocious wolves.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16</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By their fruit you will recognize them. Do people pick grapes from </a:t>
            </a:r>
            <a:r>
              <a:rPr lang="en-US" altLang="ko-KR" sz="2000" dirty="0" err="1">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thornbushes</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or figs from thistles?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17</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Likewise every good tree bears good fruit, but a bad tree bears bad fruit.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18</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 good tree cannot bear bad fruit, and a bad tree cannot bear good fruit.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19</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Every tree that does not bear good fruit is cut down and thrown into the fire.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20</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Thus, by their fruit you will recognize them.</a:t>
            </a:r>
          </a:p>
        </p:txBody>
      </p:sp>
      <p:sp>
        <p:nvSpPr>
          <p:cNvPr id="4" name="TextBox 3"/>
          <p:cNvSpPr txBox="1"/>
          <p:nvPr/>
        </p:nvSpPr>
        <p:spPr>
          <a:xfrm>
            <a:off x="251520" y="332656"/>
            <a:ext cx="8640960" cy="954107"/>
          </a:xfrm>
          <a:prstGeom prst="rect">
            <a:avLst/>
          </a:prstGeom>
          <a:solidFill>
            <a:schemeClr val="tx2">
              <a:lumMod val="50000"/>
            </a:schemeClr>
          </a:solidFill>
          <a:ln>
            <a:solidFill>
              <a:schemeClr val="accent1">
                <a:lumMod val="20000"/>
                <a:lumOff val="80000"/>
              </a:schemeClr>
            </a:solidFill>
          </a:ln>
          <a:effectLst>
            <a:outerShdw blurRad="50800" dist="38100" dir="2700000" algn="tl" rotWithShape="0">
              <a:schemeClr val="bg1">
                <a:lumMod val="75000"/>
                <a:alpha val="76000"/>
              </a:schemeClr>
            </a:outerShdw>
          </a:effectLst>
        </p:spPr>
        <p:txBody>
          <a:bodyPr wrap="square" rtlCol="0">
            <a:spAutoFit/>
          </a:bodyPr>
          <a:lstStyle/>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진정한 믿음을 가진 이들에게는 </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반드시 </a:t>
            </a:r>
            <a:r>
              <a:rPr lang="en-US" altLang="ko-KR"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&lt;</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순종의 삶</a:t>
            </a:r>
            <a:r>
              <a:rPr lang="en-US" altLang="ko-KR"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&gt;</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이라는 열매가</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열리게 된다</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endPar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 name="TextBox 4"/>
          <p:cNvSpPr txBox="1"/>
          <p:nvPr/>
        </p:nvSpPr>
        <p:spPr>
          <a:xfrm>
            <a:off x="237872" y="3192773"/>
            <a:ext cx="8640960" cy="1460363"/>
          </a:xfrm>
          <a:prstGeom prst="rect">
            <a:avLst/>
          </a:prstGeom>
          <a:solidFill>
            <a:schemeClr val="accent3">
              <a:lumMod val="50000"/>
            </a:schemeClr>
          </a:solidFill>
          <a:ln>
            <a:solidFill>
              <a:schemeClr val="accent3">
                <a:lumMod val="60000"/>
                <a:lumOff val="40000"/>
              </a:schemeClr>
            </a:solidFill>
          </a:ln>
          <a:effectLst>
            <a:outerShdw blurRad="50800" dist="38100" dir="2700000" algn="tl" rotWithShape="0">
              <a:schemeClr val="bg1">
                <a:lumMod val="75000"/>
                <a:alpha val="76000"/>
              </a:schemeClr>
            </a:outerShdw>
          </a:effectLst>
        </p:spPr>
        <p:txBody>
          <a:bodyPr wrap="square" tIns="144000" bIns="144000" rtlCol="0">
            <a:spAutoFit/>
          </a:bodyPr>
          <a:lstStyle/>
          <a:p>
            <a:pPr algn="ctr"/>
            <a:r>
              <a:rPr lang="ko-KR" altLang="en-US"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성경의 약속</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믿는 자는 반드시 구원을 얻는다</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구원 얻은 자들은 저들의 열매를 보고 알 수 있다</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Tree>
    <p:custDataLst>
      <p:tags r:id="rId1"/>
    </p:custDataLst>
    <p:extLst>
      <p:ext uri="{BB962C8B-B14F-4D97-AF65-F5344CB8AC3E}">
        <p14:creationId xmlns:p14="http://schemas.microsoft.com/office/powerpoint/2010/main" val="3218597115"/>
      </p:ext>
    </p:extLst>
  </p:cSld>
  <p:clrMapOvr>
    <a:masterClrMapping/>
  </p:clrMapOvr>
  <mc:AlternateContent xmlns:mc="http://schemas.openxmlformats.org/markup-compatibility/2006" xmlns:p14="http://schemas.microsoft.com/office/powerpoint/2010/main">
    <mc:Choice Requires="p14">
      <p:transition spd="slow" p14:dur="1200" advTm="140194">
        <p14:prism/>
      </p:transition>
    </mc:Choice>
    <mc:Fallback xmlns="">
      <p:transition spd="slow" advTm="1401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1" nodeType="clickEffect">
                                  <p:stCondLst>
                                    <p:cond delay="0"/>
                                  </p:stCondLst>
                                  <p:childTnLst>
                                    <p:set>
                                      <p:cBhvr rctx="PPT">
                                        <p:cTn id="16" dur="indefinite"/>
                                        <p:tgtEl>
                                          <p:spTgt spid="3"/>
                                        </p:tgtEl>
                                        <p:attrNameLst>
                                          <p:attrName>style.opacity</p:attrName>
                                        </p:attrNameLst>
                                      </p:cBhvr>
                                      <p:to>
                                        <p:strVal val="0.5"/>
                                      </p:to>
                                    </p:set>
                                    <p:animEffect filter="image" prLst="opacity: 0.5">
                                      <p:cBhvr rctx="IE">
                                        <p:cTn id="17" dur="indefinite"/>
                                        <p:tgtEl>
                                          <p:spTgt spid="3"/>
                                        </p:tgtEl>
                                      </p:cBhvr>
                                    </p:animEffect>
                                  </p:childTnLst>
                                </p:cTn>
                              </p:par>
                            </p:childTnLst>
                          </p:cTn>
                        </p:par>
                        <p:par>
                          <p:cTn id="18" fill="hold">
                            <p:stCondLst>
                              <p:cond delay="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4647426"/>
          </a:xfrm>
          <a:prstGeom prst="rect">
            <a:avLst/>
          </a:prstGeom>
          <a:noFill/>
        </p:spPr>
        <p:txBody>
          <a:bodyPr wrap="square" rtlCol="0">
            <a:spAutoFit/>
          </a:bodyPr>
          <a:lstStyle/>
          <a:p>
            <a:pPr algn="just"/>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누가복음 </a:t>
            </a:r>
            <a:r>
              <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12</a:t>
            </a:r>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장</a:t>
            </a:r>
            <a:endPar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endParaRPr lang="en-US" altLang="ko-KR" sz="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12:47</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주인의 뜻을 알고도 준비하지 아니하고 그 뜻대로 행하지 아니한 종은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많이 맞을 것이요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48</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알지 못하고 맞을 일을 행한 종은 적게 맞으리라 무릇 많이 받은 자에게는 많이 요구할 것이요 많이 맡은 자에게는 많이 달라 할 것이니라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47</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"That servant who knows his master's will and does not get ready or does not do what his master wants will be beaten with many blows.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48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But the one who does not know and does things deserving punishment will be beaten with few blows. From everyone who has been given much, much will be demanded; and from the one who has been entrusted with much, much more will be asked.</a:t>
            </a:r>
          </a:p>
        </p:txBody>
      </p:sp>
      <p:sp>
        <p:nvSpPr>
          <p:cNvPr id="4" name="TextBox 3"/>
          <p:cNvSpPr txBox="1"/>
          <p:nvPr/>
        </p:nvSpPr>
        <p:spPr>
          <a:xfrm>
            <a:off x="251520" y="2132856"/>
            <a:ext cx="8640960" cy="2876136"/>
          </a:xfrm>
          <a:prstGeom prst="rect">
            <a:avLst/>
          </a:prstGeom>
          <a:solidFill>
            <a:schemeClr val="accent3">
              <a:lumMod val="50000"/>
            </a:schemeClr>
          </a:solidFill>
          <a:ln>
            <a:solidFill>
              <a:schemeClr val="accent3">
                <a:lumMod val="60000"/>
                <a:lumOff val="40000"/>
              </a:schemeClr>
            </a:solidFill>
          </a:ln>
          <a:effectLst>
            <a:outerShdw blurRad="50800" dist="38100" dir="2700000" algn="tl" rotWithShape="0">
              <a:schemeClr val="bg2">
                <a:lumMod val="75000"/>
                <a:alpha val="78000"/>
              </a:schemeClr>
            </a:outerShdw>
          </a:effectLst>
        </p:spPr>
        <p:txBody>
          <a:bodyPr wrap="square" tIns="144000" bIns="144000" rtlCol="0">
            <a:spAutoFit/>
          </a:bodyPr>
          <a:lstStyle/>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하나님은 간절한 기도의 모습을 보거나</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얼마나 감동적인 기도의 내용을 말하는가를</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보는 것이 아니라</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 사람이 살아가는 </a:t>
            </a:r>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삶의 현장</a:t>
            </a:r>
            <a:r>
              <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말씀대로 살아보려고 애쓰고 순종하는</a:t>
            </a:r>
            <a:endParaRPr lang="en-US" altLang="ko-KR"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그런 삶의 모습을</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보신다</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Tree>
    <p:custDataLst>
      <p:tags r:id="rId1"/>
    </p:custDataLst>
    <p:extLst>
      <p:ext uri="{BB962C8B-B14F-4D97-AF65-F5344CB8AC3E}">
        <p14:creationId xmlns:p14="http://schemas.microsoft.com/office/powerpoint/2010/main" val="1813377520"/>
      </p:ext>
    </p:extLst>
  </p:cSld>
  <p:clrMapOvr>
    <a:masterClrMapping/>
  </p:clrMapOvr>
  <mc:AlternateContent xmlns:mc="http://schemas.openxmlformats.org/markup-compatibility/2006" xmlns:p14="http://schemas.microsoft.com/office/powerpoint/2010/main">
    <mc:Choice Requires="p14">
      <p:transition spd="slow" p14:dur="1200" advTm="135008">
        <p14:prism/>
      </p:transition>
    </mc:Choice>
    <mc:Fallback xmlns="">
      <p:transition spd="slow" advTm="135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par>
                          <p:cTn id="13" fill="hold">
                            <p:stCondLst>
                              <p:cond delay="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5447645"/>
          </a:xfrm>
          <a:prstGeom prst="rect">
            <a:avLst/>
          </a:prstGeom>
          <a:noFill/>
        </p:spPr>
        <p:txBody>
          <a:bodyPr wrap="square" rtlCol="0">
            <a:spAutoFit/>
          </a:bodyPr>
          <a:lstStyle/>
          <a:p>
            <a:pPr algn="just"/>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바벨론의 최후</a:t>
            </a:r>
            <a:r>
              <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just"/>
            <a:endParaRPr lang="en-US" altLang="ko-KR" sz="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2:5</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그는 술을 즐기며 거짓되고 교만하여 가만히 있지 아니하고 스올처럼 자기의 욕심을 넓히며 또 그는 사망 같아서 족한 줄을 모르고 자기에게로 여러 나라를 모으며 여러 백성을 모으나니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 무리가 다 속담으로 그를 평론하며 조롱하는 시로 그를 풍자하지 않겠느냐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곧 이르기를 화 있을진저 자기 소유 아닌 것을 모으는 자여 언제까지 이르겠느냐 볼모 잡은 것으로 무겁게 </a:t>
            </a:r>
            <a:r>
              <a:rPr lang="ko-KR" altLang="en-US" sz="2400" b="1" dirty="0" err="1">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짐진</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자여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indeed, wine betrays him; he is arrogant and never at rest. Because he is as greedy as the grave and like death is never satisfied, he gathers to himself all the nations and takes captive all the peoples.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"Will not all of them taunt him with ridicule and scorn, saying, "'Woe to him who piles up stolen goods and makes himself wealthy by extortion! How long must this go on?'</a:t>
            </a:r>
          </a:p>
        </p:txBody>
      </p:sp>
    </p:spTree>
    <p:extLst>
      <p:ext uri="{BB962C8B-B14F-4D97-AF65-F5344CB8AC3E}">
        <p14:creationId xmlns:p14="http://schemas.microsoft.com/office/powerpoint/2010/main" val="1948284860"/>
      </p:ext>
    </p:extLst>
  </p:cSld>
  <p:clrMapOvr>
    <a:masterClrMapping/>
  </p:clrMapOvr>
  <mc:AlternateContent xmlns:mc="http://schemas.openxmlformats.org/markup-compatibility/2006" xmlns:p14="http://schemas.microsoft.com/office/powerpoint/2010/main">
    <mc:Choice Requires="p14">
      <p:transition spd="slow" p14:dur="1200" advTm="49580">
        <p14:prism/>
      </p:transition>
    </mc:Choice>
    <mc:Fallback xmlns="">
      <p:transition spd="slow" advTm="49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3785652"/>
          </a:xfrm>
          <a:prstGeom prst="rect">
            <a:avLst/>
          </a:prstGeom>
          <a:noFill/>
        </p:spPr>
        <p:txBody>
          <a:bodyPr wrap="square" rtlCol="0">
            <a:spAutoFit/>
          </a:bodyPr>
          <a:lstStyle/>
          <a:p>
            <a:pPr algn="just"/>
            <a:r>
              <a:rPr lang="en-US" altLang="ko-KR" sz="2400" b="1" dirty="0">
                <a:solidFill>
                  <a:srgbClr val="FFFF00"/>
                </a:solidFill>
                <a:latin typeface="나눔고딕" panose="020D0604000000000000" pitchFamily="50" charset="-127"/>
                <a:ea typeface="나눔고딕" panose="020D0604000000000000" pitchFamily="50" charset="-127"/>
              </a:rPr>
              <a:t>2:12</a:t>
            </a:r>
            <a:r>
              <a:rPr lang="en-US" altLang="ko-KR" sz="2400" b="1" dirty="0">
                <a:solidFill>
                  <a:schemeClr val="bg1"/>
                </a:solidFill>
                <a:latin typeface="나눔고딕" panose="020D0604000000000000" pitchFamily="50" charset="-127"/>
                <a:ea typeface="나눔고딕" panose="020D0604000000000000" pitchFamily="50" charset="-127"/>
              </a:rPr>
              <a:t> </a:t>
            </a:r>
            <a:r>
              <a:rPr lang="ko-KR" altLang="en-US" sz="2400" b="1" dirty="0">
                <a:solidFill>
                  <a:schemeClr val="bg1"/>
                </a:solidFill>
                <a:latin typeface="나눔고딕" panose="020D0604000000000000" pitchFamily="50" charset="-127"/>
                <a:ea typeface="나눔고딕" panose="020D0604000000000000" pitchFamily="50" charset="-127"/>
              </a:rPr>
              <a:t>피로 성읍을 건설하며 불의로 성을 건축하는 자에게 화 있을진저 </a:t>
            </a:r>
            <a:r>
              <a:rPr lang="en-US" altLang="ko-KR" sz="2400" b="1" dirty="0">
                <a:solidFill>
                  <a:srgbClr val="FFFF00"/>
                </a:solidFill>
                <a:latin typeface="나눔고딕" panose="020D0604000000000000" pitchFamily="50" charset="-127"/>
                <a:ea typeface="나눔고딕" panose="020D0604000000000000" pitchFamily="50" charset="-127"/>
              </a:rPr>
              <a:t>13</a:t>
            </a:r>
            <a:r>
              <a:rPr lang="en-US" altLang="ko-KR" sz="2400" b="1" dirty="0">
                <a:solidFill>
                  <a:schemeClr val="bg1"/>
                </a:solidFill>
                <a:latin typeface="나눔고딕" panose="020D0604000000000000" pitchFamily="50" charset="-127"/>
                <a:ea typeface="나눔고딕" panose="020D0604000000000000" pitchFamily="50" charset="-127"/>
              </a:rPr>
              <a:t> </a:t>
            </a:r>
            <a:r>
              <a:rPr lang="ko-KR" altLang="en-US" sz="2400" b="1" dirty="0">
                <a:solidFill>
                  <a:schemeClr val="bg1"/>
                </a:solidFill>
                <a:latin typeface="나눔고딕" panose="020D0604000000000000" pitchFamily="50" charset="-127"/>
                <a:ea typeface="나눔고딕" panose="020D0604000000000000" pitchFamily="50" charset="-127"/>
              </a:rPr>
              <a:t>민족들이 불탈 것으로 수고하는 것과 나라들이 헛된 일로 피곤하게 되는 것이 만군의 여호와께로 말미암음이 아니냐 </a:t>
            </a:r>
            <a:r>
              <a:rPr lang="en-US" altLang="ko-KR" sz="2400" b="1" dirty="0">
                <a:solidFill>
                  <a:srgbClr val="FFFF00"/>
                </a:solidFill>
                <a:latin typeface="나눔고딕" panose="020D0604000000000000" pitchFamily="50" charset="-127"/>
                <a:ea typeface="나눔고딕" panose="020D0604000000000000" pitchFamily="50" charset="-127"/>
              </a:rPr>
              <a:t>14</a:t>
            </a:r>
            <a:r>
              <a:rPr lang="en-US" altLang="ko-KR" sz="2400" b="1" dirty="0">
                <a:solidFill>
                  <a:schemeClr val="bg1"/>
                </a:solidFill>
                <a:latin typeface="나눔고딕" panose="020D0604000000000000" pitchFamily="50" charset="-127"/>
                <a:ea typeface="나눔고딕" panose="020D0604000000000000" pitchFamily="50" charset="-127"/>
              </a:rPr>
              <a:t> </a:t>
            </a:r>
            <a:r>
              <a:rPr lang="ko-KR" altLang="en-US" sz="2400" b="1" dirty="0">
                <a:solidFill>
                  <a:schemeClr val="bg1"/>
                </a:solidFill>
                <a:latin typeface="나눔고딕" panose="020D0604000000000000" pitchFamily="50" charset="-127"/>
                <a:ea typeface="나눔고딕" panose="020D0604000000000000" pitchFamily="50" charset="-127"/>
              </a:rPr>
              <a:t>이는 </a:t>
            </a:r>
            <a:r>
              <a:rPr lang="ko-KR" altLang="en-US" sz="2400" b="1" dirty="0">
                <a:solidFill>
                  <a:srgbClr val="FFC000"/>
                </a:solidFill>
                <a:latin typeface="나눔고딕" panose="020D0604000000000000" pitchFamily="50" charset="-127"/>
                <a:ea typeface="나눔고딕" panose="020D0604000000000000" pitchFamily="50" charset="-127"/>
              </a:rPr>
              <a:t>물이 바다를 덮음 같이 여호와의 영광을 인정하는 것이 세상에 가득함이니라 </a:t>
            </a:r>
            <a:r>
              <a:rPr lang="en-US" altLang="ko-KR" sz="2400" b="1" dirty="0">
                <a:solidFill>
                  <a:srgbClr val="FCCCFC"/>
                </a:solidFill>
                <a:latin typeface="나눔고딕" panose="020D0604000000000000" pitchFamily="50" charset="-127"/>
                <a:ea typeface="나눔고딕" panose="020D0604000000000000" pitchFamily="50" charset="-127"/>
              </a:rPr>
              <a:t>12 </a:t>
            </a:r>
            <a:r>
              <a:rPr lang="en-US" altLang="ko-KR" sz="2400" dirty="0">
                <a:solidFill>
                  <a:srgbClr val="FCCCFC"/>
                </a:solidFill>
                <a:latin typeface="나눔고딕" panose="020D0604000000000000" pitchFamily="50" charset="-127"/>
                <a:ea typeface="나눔고딕" panose="020D0604000000000000" pitchFamily="50" charset="-127"/>
              </a:rPr>
              <a:t>"Woe to him who builds a city with bloodshed and establishes a town by crime! </a:t>
            </a:r>
            <a:r>
              <a:rPr lang="en-US" altLang="ko-KR" sz="2400" b="1" dirty="0">
                <a:solidFill>
                  <a:srgbClr val="FCCCFC"/>
                </a:solidFill>
                <a:latin typeface="나눔고딕" panose="020D0604000000000000" pitchFamily="50" charset="-127"/>
                <a:ea typeface="나눔고딕" panose="020D0604000000000000" pitchFamily="50" charset="-127"/>
              </a:rPr>
              <a:t>13 </a:t>
            </a:r>
            <a:r>
              <a:rPr lang="en-US" altLang="ko-KR" sz="2400" dirty="0">
                <a:solidFill>
                  <a:srgbClr val="FCCCFC"/>
                </a:solidFill>
                <a:latin typeface="나눔고딕" panose="020D0604000000000000" pitchFamily="50" charset="-127"/>
                <a:ea typeface="나눔고딕" panose="020D0604000000000000" pitchFamily="50" charset="-127"/>
              </a:rPr>
              <a:t>Has not the LORD Almighty determined that the people's labor is only fuel for the fire, that the nations exhaust themselves for nothing? </a:t>
            </a:r>
            <a:r>
              <a:rPr lang="en-US" altLang="ko-KR" sz="2400" b="1" dirty="0">
                <a:solidFill>
                  <a:srgbClr val="FCCCFC"/>
                </a:solidFill>
                <a:latin typeface="나눔고딕" panose="020D0604000000000000" pitchFamily="50" charset="-127"/>
                <a:ea typeface="나눔고딕" panose="020D0604000000000000" pitchFamily="50" charset="-127"/>
              </a:rPr>
              <a:t>14</a:t>
            </a:r>
            <a:r>
              <a:rPr lang="en-US" altLang="ko-KR" sz="2400" dirty="0">
                <a:solidFill>
                  <a:srgbClr val="FCCCFC"/>
                </a:solidFill>
                <a:latin typeface="나눔고딕" panose="020D0604000000000000" pitchFamily="50" charset="-127"/>
                <a:ea typeface="나눔고딕" panose="020D0604000000000000" pitchFamily="50" charset="-127"/>
              </a:rPr>
              <a:t> For the earth will be filled with the knowledge of the glory of the LORD, as the waters cover the sea.</a:t>
            </a:r>
          </a:p>
        </p:txBody>
      </p:sp>
      <p:sp>
        <p:nvSpPr>
          <p:cNvPr id="4" name="TextBox 3"/>
          <p:cNvSpPr txBox="1"/>
          <p:nvPr/>
        </p:nvSpPr>
        <p:spPr>
          <a:xfrm>
            <a:off x="237872" y="2420888"/>
            <a:ext cx="8640960" cy="2677656"/>
          </a:xfrm>
          <a:prstGeom prst="rect">
            <a:avLst/>
          </a:prstGeom>
          <a:solidFill>
            <a:schemeClr val="tx2">
              <a:lumMod val="50000"/>
            </a:schemeClr>
          </a:solidFill>
          <a:ln>
            <a:solidFill>
              <a:schemeClr val="accent1">
                <a:lumMod val="20000"/>
                <a:lumOff val="80000"/>
              </a:schemeClr>
            </a:solidFill>
          </a:ln>
          <a:effectLst>
            <a:outerShdw blurRad="50800" dist="38100" dir="2700000" algn="tl" rotWithShape="0">
              <a:schemeClr val="bg2">
                <a:lumMod val="50000"/>
                <a:alpha val="83000"/>
              </a:schemeClr>
            </a:outerShdw>
          </a:effectLst>
        </p:spPr>
        <p:txBody>
          <a:bodyPr wrap="square" rtlCol="0">
            <a:spAutoFit/>
          </a:bodyPr>
          <a:lstStyle/>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하나님은 택한 백성이다 </a:t>
            </a:r>
            <a:r>
              <a:rPr lang="ko-KR" altLang="en-US" sz="2800" b="1" dirty="0" err="1">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아니다를</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따라</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심판하시는 것이 아니라</a:t>
            </a: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하나님을 </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신실하게 믿음으로 </a:t>
            </a:r>
            <a:endParaRPr lang="en-US" altLang="ko-KR"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 땅 속에서 </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끝까지 그의 말씀대로</a:t>
            </a:r>
            <a:endParaRPr lang="en-US" altLang="ko-KR"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순종의 삶을 살았느냐 그렇지 않았느냐에 따라</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심판하신다</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endPar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Tree>
    <p:custDataLst>
      <p:tags r:id="rId1"/>
    </p:custDataLst>
    <p:extLst>
      <p:ext uri="{BB962C8B-B14F-4D97-AF65-F5344CB8AC3E}">
        <p14:creationId xmlns:p14="http://schemas.microsoft.com/office/powerpoint/2010/main" val="3487470303"/>
      </p:ext>
    </p:extLst>
  </p:cSld>
  <p:clrMapOvr>
    <a:masterClrMapping/>
  </p:clrMapOvr>
  <mc:AlternateContent xmlns:mc="http://schemas.openxmlformats.org/markup-compatibility/2006" xmlns:p14="http://schemas.microsoft.com/office/powerpoint/2010/main">
    <mc:Choice Requires="p14">
      <p:transition spd="slow" p14:dur="1200" advTm="173386">
        <p14:prism/>
      </p:transition>
    </mc:Choice>
    <mc:Fallback xmlns="">
      <p:transition spd="slow" advTm="173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par>
                          <p:cTn id="13" fill="hold">
                            <p:stCondLst>
                              <p:cond delay="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2677656"/>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3:16</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내가 들었으므로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 창자가 흔들렸고 그 목소리로 말미암아 내 입술이 떨렸도다 무리가 우리를 치러 올라오는 환난 날을 내가 기다리므로 썩이는 것이 내 뼈에 들어왔으며 내 몸은 내 처소에서 </a:t>
            </a:r>
            <a:r>
              <a:rPr lang="ko-KR" altLang="en-US" sz="2400" b="1" dirty="0" err="1">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떨리는도다</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16</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I heard and my heart pounded, my lips quivered at the sound; decay crept into my bones, and my legs trembled. Yet I will wait patiently for the day of calamity to come on the nation invading us.</a:t>
            </a:r>
          </a:p>
        </p:txBody>
      </p:sp>
      <p:sp>
        <p:nvSpPr>
          <p:cNvPr id="4" name="TextBox 3"/>
          <p:cNvSpPr txBox="1"/>
          <p:nvPr/>
        </p:nvSpPr>
        <p:spPr>
          <a:xfrm>
            <a:off x="251520" y="3068960"/>
            <a:ext cx="8640960" cy="2308324"/>
          </a:xfrm>
          <a:prstGeom prst="rect">
            <a:avLst/>
          </a:prstGeom>
          <a:solidFill>
            <a:schemeClr val="tx2">
              <a:lumMod val="50000"/>
            </a:schemeClr>
          </a:solidFill>
          <a:ln>
            <a:solidFill>
              <a:schemeClr val="accent1">
                <a:lumMod val="20000"/>
                <a:lumOff val="80000"/>
              </a:schemeClr>
            </a:solidFill>
          </a:ln>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3:2</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여호와여 내가 주께 대한 소문을 듣고 놀랐나이다 여호와여 주는 주의 일을 이 수년 내에 부흥하게 하옵소서 이 수년 내에 나타내시옵소서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진노 중에라도 긍휼을 잊지 마옵소서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LORD, I have heard of your fame; I stand in awe of your deeds, O LORD. Renew them in our day, in our time make them known; in wrath remember mercy.</a:t>
            </a:r>
            <a:endParaRPr lang="ko-KR" altLang="en-US"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Tree>
    <p:custDataLst>
      <p:tags r:id="rId1"/>
    </p:custDataLst>
    <p:extLst>
      <p:ext uri="{BB962C8B-B14F-4D97-AF65-F5344CB8AC3E}">
        <p14:creationId xmlns:p14="http://schemas.microsoft.com/office/powerpoint/2010/main" val="3972606025"/>
      </p:ext>
    </p:extLst>
  </p:cSld>
  <p:clrMapOvr>
    <a:masterClrMapping/>
  </p:clrMapOvr>
  <mc:AlternateContent xmlns:mc="http://schemas.openxmlformats.org/markup-compatibility/2006" xmlns:p14="http://schemas.microsoft.com/office/powerpoint/2010/main">
    <mc:Choice Requires="p14">
      <p:transition spd="slow" p14:dur="1200" advTm="151564">
        <p14:prism/>
      </p:transition>
    </mc:Choice>
    <mc:Fallback xmlns="">
      <p:transition spd="slow" advTm="151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6706" y="1412776"/>
            <a:ext cx="454726" cy="430887"/>
          </a:xfrm>
          <a:prstGeom prst="rect">
            <a:avLst/>
          </a:prstGeom>
          <a:solidFill>
            <a:schemeClr val="tx2">
              <a:lumMod val="60000"/>
              <a:lumOff val="40000"/>
            </a:schemeClr>
          </a:solidFill>
        </p:spPr>
        <p:txBody>
          <a:bodyPr wrap="square" lIns="36000" tIns="0" rIns="36000" bIns="0" rtlCol="0">
            <a:spAutoFit/>
          </a:bodyPr>
          <a:lstStyle/>
          <a:p>
            <a:pPr algn="ctr"/>
            <a:endParaRPr lang="en-US" sz="2800" b="1" dirty="0">
              <a:latin typeface="나눔고딕 ExtraBold" panose="020D0904000000000000" pitchFamily="50" charset="-127"/>
              <a:ea typeface="나눔고딕 ExtraBold" panose="020D0904000000000000" pitchFamily="50" charset="-127"/>
            </a:endParaRPr>
          </a:p>
        </p:txBody>
      </p:sp>
      <p:sp>
        <p:nvSpPr>
          <p:cNvPr id="8" name="TextBox 7"/>
          <p:cNvSpPr txBox="1"/>
          <p:nvPr/>
        </p:nvSpPr>
        <p:spPr>
          <a:xfrm>
            <a:off x="4412382" y="1433315"/>
            <a:ext cx="321050" cy="430887"/>
          </a:xfrm>
          <a:prstGeom prst="rect">
            <a:avLst/>
          </a:prstGeom>
          <a:solidFill>
            <a:schemeClr val="accent4">
              <a:lumMod val="60000"/>
              <a:lumOff val="40000"/>
            </a:schemeClr>
          </a:solidFill>
        </p:spPr>
        <p:txBody>
          <a:bodyPr wrap="square" lIns="36000" tIns="0" rIns="36000" bIns="0" rtlCol="0">
            <a:spAutoFit/>
          </a:bodyPr>
          <a:lstStyle/>
          <a:p>
            <a:pPr algn="ctr"/>
            <a:endParaRPr lang="en-US" sz="2800" b="1" dirty="0">
              <a:latin typeface="나눔고딕 ExtraBold" panose="020D0904000000000000" pitchFamily="50" charset="-127"/>
              <a:ea typeface="CR필기체B" panose="02030600000101010101" pitchFamily="18" charset="-127"/>
            </a:endParaRPr>
          </a:p>
        </p:txBody>
      </p:sp>
      <p:sp>
        <p:nvSpPr>
          <p:cNvPr id="9" name="TextBox 8"/>
          <p:cNvSpPr txBox="1"/>
          <p:nvPr/>
        </p:nvSpPr>
        <p:spPr>
          <a:xfrm>
            <a:off x="5463637" y="1419667"/>
            <a:ext cx="387091" cy="430887"/>
          </a:xfrm>
          <a:prstGeom prst="rect">
            <a:avLst/>
          </a:prstGeom>
          <a:solidFill>
            <a:srgbClr val="FFC000"/>
          </a:solidFill>
        </p:spPr>
        <p:txBody>
          <a:bodyPr wrap="square" lIns="36000" tIns="0" rIns="36000" bIns="0" rtlCol="0">
            <a:spAutoFit/>
          </a:bodyPr>
          <a:lstStyle/>
          <a:p>
            <a:pPr algn="ctr"/>
            <a:endParaRPr lang="en-US" sz="2800" b="1" dirty="0">
              <a:latin typeface="나눔고딕 ExtraBold" panose="020D0904000000000000" pitchFamily="50" charset="-127"/>
              <a:ea typeface="나눔고딕 ExtraBold" panose="020D0904000000000000" pitchFamily="50" charset="-127"/>
            </a:endParaRPr>
          </a:p>
        </p:txBody>
      </p:sp>
      <p:sp>
        <p:nvSpPr>
          <p:cNvPr id="7" name="TextBox 6"/>
          <p:cNvSpPr txBox="1"/>
          <p:nvPr/>
        </p:nvSpPr>
        <p:spPr>
          <a:xfrm>
            <a:off x="667802" y="4131077"/>
            <a:ext cx="7792630" cy="954107"/>
          </a:xfrm>
          <a:prstGeom prst="rect">
            <a:avLst/>
          </a:prstGeom>
          <a:noFill/>
        </p:spPr>
        <p:txBody>
          <a:bodyPr wrap="square" rtlCol="0">
            <a:spAutoFit/>
          </a:bodyPr>
          <a:lstStyle/>
          <a:p>
            <a:pPr algn="ctr"/>
            <a:r>
              <a:rPr lang="en-US" altLang="ko-KR" sz="2800" b="1" dirty="0">
                <a:solidFill>
                  <a:srgbClr val="FFC000"/>
                </a:solidFill>
                <a:latin typeface="+mn-ea"/>
              </a:rPr>
              <a:t>2 KINGS </a:t>
            </a:r>
            <a:r>
              <a:rPr lang="ko-KR" altLang="en-US" sz="2800" b="1" dirty="0">
                <a:solidFill>
                  <a:srgbClr val="FFC000"/>
                </a:solidFill>
                <a:latin typeface="+mn-ea"/>
              </a:rPr>
              <a:t>열왕기하 </a:t>
            </a:r>
            <a:r>
              <a:rPr lang="en-AU" altLang="ko-KR" sz="2800" b="1" dirty="0">
                <a:solidFill>
                  <a:srgbClr val="FFC000"/>
                </a:solidFill>
                <a:latin typeface="+mn-ea"/>
              </a:rPr>
              <a:t>XXIV</a:t>
            </a:r>
            <a:endParaRPr lang="en-US" altLang="ko-KR" sz="2800" b="1" dirty="0">
              <a:solidFill>
                <a:srgbClr val="FFC000"/>
              </a:solidFill>
              <a:latin typeface="+mn-ea"/>
            </a:endParaRPr>
          </a:p>
          <a:p>
            <a:pPr algn="ctr"/>
            <a:r>
              <a:rPr lang="en-US" altLang="ko-KR" sz="2800" b="1" dirty="0">
                <a:solidFill>
                  <a:schemeClr val="bg1"/>
                </a:solidFill>
                <a:latin typeface="+mn-ea"/>
              </a:rPr>
              <a:t>Habakkuk </a:t>
            </a:r>
            <a:r>
              <a:rPr lang="en-US" altLang="ko-KR" sz="2800" b="1" dirty="0" err="1">
                <a:solidFill>
                  <a:schemeClr val="bg1"/>
                </a:solidFill>
                <a:latin typeface="+mn-ea"/>
              </a:rPr>
              <a:t>Ch</a:t>
            </a:r>
            <a:r>
              <a:rPr lang="en-US" altLang="ko-KR" sz="2800" b="1" dirty="0">
                <a:solidFill>
                  <a:schemeClr val="bg1"/>
                </a:solidFill>
                <a:latin typeface="+mn-ea"/>
              </a:rPr>
              <a:t> 1-3</a:t>
            </a:r>
            <a:endParaRPr lang="ko-KR" altLang="en-US" sz="2800" b="1" dirty="0">
              <a:solidFill>
                <a:schemeClr val="bg1"/>
              </a:solidFill>
              <a:latin typeface="+mn-ea"/>
            </a:endParaRPr>
          </a:p>
        </p:txBody>
      </p:sp>
      <p:sp>
        <p:nvSpPr>
          <p:cNvPr id="3" name="TextBox 2"/>
          <p:cNvSpPr txBox="1"/>
          <p:nvPr/>
        </p:nvSpPr>
        <p:spPr>
          <a:xfrm>
            <a:off x="146060" y="2395985"/>
            <a:ext cx="8851880" cy="1370696"/>
          </a:xfrm>
          <a:prstGeom prst="rect">
            <a:avLst/>
          </a:prstGeom>
          <a:solidFill>
            <a:schemeClr val="bg2">
              <a:lumMod val="10000"/>
            </a:schemeClr>
          </a:solidFill>
          <a:ln>
            <a:solidFill>
              <a:schemeClr val="accent3">
                <a:lumMod val="75000"/>
              </a:schemeClr>
            </a:solidFill>
          </a:ln>
          <a:effectLst>
            <a:glow rad="279400">
              <a:schemeClr val="bg2">
                <a:lumMod val="75000"/>
                <a:alpha val="40000"/>
              </a:schemeClr>
            </a:glow>
          </a:effectLst>
        </p:spPr>
        <p:txBody>
          <a:bodyPr wrap="square" tIns="252000" bIns="252000" rtlCol="0">
            <a:spAutoFit/>
          </a:bodyPr>
          <a:lstStyle/>
          <a:p>
            <a:pPr algn="ctr"/>
            <a:r>
              <a:rPr lang="ko-KR" altLang="en-US" sz="3200" dirty="0">
                <a:solidFill>
                  <a:srgbClr val="FFFF00"/>
                </a:solidFill>
                <a:effectLst>
                  <a:outerShdw blurRad="38100" dist="38100" dir="2700000" algn="tl">
                    <a:srgbClr val="000000">
                      <a:alpha val="43137"/>
                    </a:srgbClr>
                  </a:outerShdw>
                </a:effectLst>
                <a:latin typeface="나눔고딕 ExtraBold" panose="020D0904000000000000" pitchFamily="50" charset="-127"/>
                <a:ea typeface="나눔고딕 ExtraBold" panose="020D0904000000000000" pitchFamily="50" charset="-127"/>
              </a:rPr>
              <a:t>오직 의인은 믿음으로 살리라</a:t>
            </a:r>
            <a:r>
              <a:rPr lang="en-US" altLang="ko-KR" sz="3200" dirty="0">
                <a:solidFill>
                  <a:srgbClr val="FFFF00"/>
                </a:solidFill>
                <a:effectLst>
                  <a:outerShdw blurRad="38100" dist="38100" dir="2700000" algn="tl">
                    <a:srgbClr val="000000">
                      <a:alpha val="43137"/>
                    </a:srgbClr>
                  </a:outerShdw>
                </a:effectLst>
                <a:latin typeface="나눔고딕 ExtraBold" panose="020D0904000000000000" pitchFamily="50" charset="-127"/>
                <a:ea typeface="나눔고딕 ExtraBold" panose="020D0904000000000000" pitchFamily="50" charset="-127"/>
              </a:rPr>
              <a:t>!!</a:t>
            </a:r>
          </a:p>
          <a:p>
            <a:pPr algn="ctr"/>
            <a:r>
              <a:rPr lang="en-AU" altLang="ko-KR" sz="2400" b="1" dirty="0">
                <a:solidFill>
                  <a:schemeClr val="bg1"/>
                </a:solidFill>
                <a:effectLst>
                  <a:outerShdw blurRad="38100" dist="38100" dir="2700000" algn="tl">
                    <a:srgbClr val="000000">
                      <a:alpha val="43137"/>
                    </a:srgbClr>
                  </a:outerShdw>
                </a:effectLst>
                <a:latin typeface="나눔고딕 ExtraBold" panose="020D0904000000000000" pitchFamily="50" charset="-127"/>
                <a:ea typeface="나눔고딕 ExtraBold" panose="020D0904000000000000" pitchFamily="50" charset="-127"/>
              </a:rPr>
              <a:t>But the righteous live by their faith!!</a:t>
            </a:r>
            <a:endParaRPr lang="en-US" altLang="ko-KR" sz="2400" b="1" dirty="0">
              <a:solidFill>
                <a:schemeClr val="bg1"/>
              </a:solidFill>
              <a:effectLst>
                <a:outerShdw blurRad="38100" dist="38100" dir="2700000" algn="tl">
                  <a:srgbClr val="000000">
                    <a:alpha val="43137"/>
                  </a:srgbClr>
                </a:outerShdw>
              </a:effectLst>
              <a:latin typeface="나눔고딕 ExtraBold" panose="020D0904000000000000" pitchFamily="50" charset="-127"/>
              <a:ea typeface="나눔고딕 ExtraBold" panose="020D0904000000000000" pitchFamily="50" charset="-127"/>
            </a:endParaRPr>
          </a:p>
        </p:txBody>
      </p:sp>
      <p:sp>
        <p:nvSpPr>
          <p:cNvPr id="6" name="TextBox 5"/>
          <p:cNvSpPr txBox="1"/>
          <p:nvPr/>
        </p:nvSpPr>
        <p:spPr>
          <a:xfrm>
            <a:off x="825466" y="809416"/>
            <a:ext cx="7488833" cy="1400383"/>
          </a:xfrm>
          <a:prstGeom prst="rect">
            <a:avLst/>
          </a:prstGeom>
          <a:noFill/>
        </p:spPr>
        <p:txBody>
          <a:bodyPr wrap="square" rtlCol="0">
            <a:spAutoFit/>
          </a:bodyPr>
          <a:lstStyle/>
          <a:p>
            <a:pPr algn="r"/>
            <a:endParaRPr lang="en-US" altLang="ko-KR" sz="12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Arial Unicode MS" pitchFamily="50" charset="-127"/>
              </a:rPr>
              <a:t>2020.04.05</a:t>
            </a:r>
          </a:p>
          <a:p>
            <a:pPr algn="ctr"/>
            <a:r>
              <a:rPr lang="en-US" altLang="ko-KR" sz="2800" b="1" dirty="0">
                <a:solidFill>
                  <a:schemeClr val="accent6">
                    <a:lumMod val="75000"/>
                  </a:schemeClr>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M</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elbourne    </a:t>
            </a:r>
            <a:r>
              <a:rPr lang="en-US" altLang="ko-KR" sz="2800" b="1" dirty="0">
                <a:solidFill>
                  <a:srgbClr val="99FF66"/>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C</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ity     </a:t>
            </a:r>
            <a:r>
              <a:rPr lang="en-US" altLang="ko-KR" sz="2800" b="1" dirty="0">
                <a:solidFill>
                  <a:srgbClr val="FF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C</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hurch</a:t>
            </a:r>
            <a:endPar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endParaRPr lang="en-US" altLang="ko-KR" sz="3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en-US" altLang="ko-KR"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4</a:t>
            </a:r>
            <a:r>
              <a:rPr lang="ko-KR" altLang="en-US" b="1" dirty="0" err="1">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차연대기적성경강좌</a:t>
            </a:r>
            <a:r>
              <a:rPr lang="en-US" altLang="ko-KR"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#102</a:t>
            </a:r>
            <a:endParaRPr lang="en-US" altLang="ko-KR" sz="16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Arial Unicode MS" pitchFamily="50" charset="-127"/>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0000" b="13345"/>
          <a:stretch/>
        </p:blipFill>
        <p:spPr>
          <a:xfrm>
            <a:off x="2605728" y="44624"/>
            <a:ext cx="3952765" cy="964957"/>
          </a:xfrm>
          <a:prstGeom prst="rect">
            <a:avLst/>
          </a:prstGeom>
        </p:spPr>
      </p:pic>
      <p:sp>
        <p:nvSpPr>
          <p:cNvPr id="10" name="TextBox 9"/>
          <p:cNvSpPr txBox="1"/>
          <p:nvPr/>
        </p:nvSpPr>
        <p:spPr>
          <a:xfrm>
            <a:off x="683568" y="5909210"/>
            <a:ext cx="7792630" cy="400110"/>
          </a:xfrm>
          <a:prstGeom prst="rect">
            <a:avLst/>
          </a:prstGeom>
          <a:noFill/>
        </p:spPr>
        <p:txBody>
          <a:bodyPr wrap="square" rtlCol="0">
            <a:spAutoFit/>
          </a:bodyPr>
          <a:lstStyle/>
          <a:p>
            <a:pPr algn="ctr"/>
            <a:r>
              <a:rPr lang="en-US" altLang="ko-KR" sz="2000" dirty="0">
                <a:solidFill>
                  <a:schemeClr val="accent6">
                    <a:lumMod val="60000"/>
                    <a:lumOff val="40000"/>
                  </a:schemeClr>
                </a:solidFill>
                <a:effectLst>
                  <a:outerShdw blurRad="38100" dist="38100" dir="2700000" algn="tl">
                    <a:srgbClr val="000000">
                      <a:alpha val="43137"/>
                    </a:srgbClr>
                  </a:outerShdw>
                </a:effectLst>
                <a:latin typeface="+mn-ea"/>
              </a:rPr>
              <a:t>http://melbournecitychurch.com</a:t>
            </a:r>
            <a:endParaRPr lang="ko-KR" altLang="en-US" sz="2000" dirty="0">
              <a:solidFill>
                <a:schemeClr val="accent6">
                  <a:lumMod val="60000"/>
                  <a:lumOff val="40000"/>
                </a:schemeClr>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980424251"/>
      </p:ext>
    </p:extLst>
  </p:cSld>
  <p:clrMapOvr>
    <a:masterClrMapping/>
  </p:clrMapOvr>
  <mc:AlternateContent xmlns:mc="http://schemas.openxmlformats.org/markup-compatibility/2006" xmlns:p14="http://schemas.microsoft.com/office/powerpoint/2010/main">
    <mc:Choice Requires="p14">
      <p:transition spd="slow" p14:dur="4000" advTm="12731">
        <p14:vortex dir="r"/>
      </p:transition>
    </mc:Choice>
    <mc:Fallback xmlns="">
      <p:transition spd="slow" advTm="1273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640960" cy="3416320"/>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3:17</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비록 무화과나무가 무성하지 못하며 포도나무에 열매가 없으며 감람나무에 소출이 없으며 밭에 먹을 것이 없으며 우리에 양이 없으며 외양간에 소가 없을지라도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18</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나는 여호와로 말미암아 즐거워하며 나의 구원의 하나님으로 말미암아 기뻐하리로다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17</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Though the fig tree does not bud and there are no grapes on the vines, though the olive crop fails and the fields produce no food, though there are no sheep in the pen and no cattle in the stalls,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18</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yet I will rejoice in the LORD, I will be joyful in God my Savior.</a:t>
            </a:r>
          </a:p>
        </p:txBody>
      </p:sp>
    </p:spTree>
    <p:extLst>
      <p:ext uri="{BB962C8B-B14F-4D97-AF65-F5344CB8AC3E}">
        <p14:creationId xmlns:p14="http://schemas.microsoft.com/office/powerpoint/2010/main" val="3967343585"/>
      </p:ext>
    </p:extLst>
  </p:cSld>
  <p:clrMapOvr>
    <a:masterClrMapping/>
  </p:clrMapOvr>
  <mc:AlternateContent xmlns:mc="http://schemas.openxmlformats.org/markup-compatibility/2006" xmlns:p14="http://schemas.microsoft.com/office/powerpoint/2010/main">
    <mc:Choice Requires="p14">
      <p:transition spd="slow" p14:dur="1200" advTm="109958">
        <p14:prism/>
      </p:transition>
    </mc:Choice>
    <mc:Fallback xmlns="">
      <p:transition spd="slow" advTm="109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643"/>
            <a:ext cx="9144000" cy="6462713"/>
          </a:xfrm>
          <a:prstGeom prst="rect">
            <a:avLst/>
          </a:prstGeom>
        </p:spPr>
      </p:pic>
      <p:sp>
        <p:nvSpPr>
          <p:cNvPr id="3" name="TextBox 2"/>
          <p:cNvSpPr txBox="1"/>
          <p:nvPr/>
        </p:nvSpPr>
        <p:spPr>
          <a:xfrm>
            <a:off x="1918648" y="5909210"/>
            <a:ext cx="5322471" cy="400110"/>
          </a:xfrm>
          <a:prstGeom prst="rect">
            <a:avLst/>
          </a:prstGeom>
          <a:solidFill>
            <a:schemeClr val="tx1">
              <a:alpha val="29000"/>
            </a:schemeClr>
          </a:solidFill>
        </p:spPr>
        <p:txBody>
          <a:bodyPr wrap="square" rtlCol="0">
            <a:spAutoFit/>
          </a:bodyPr>
          <a:lstStyle/>
          <a:p>
            <a:pPr algn="ctr"/>
            <a:r>
              <a:rPr lang="en-US" altLang="ko-KR" sz="2000" dirty="0">
                <a:solidFill>
                  <a:schemeClr val="accent6">
                    <a:lumMod val="60000"/>
                    <a:lumOff val="40000"/>
                  </a:schemeClr>
                </a:solidFill>
                <a:effectLst>
                  <a:outerShdw blurRad="38100" dist="38100" dir="2700000" algn="tl">
                    <a:srgbClr val="000000">
                      <a:alpha val="43137"/>
                    </a:srgbClr>
                  </a:outerShdw>
                </a:effectLst>
                <a:latin typeface="+mn-ea"/>
              </a:rPr>
              <a:t>http://melbournecitychurch.com</a:t>
            </a:r>
            <a:endParaRPr lang="ko-KR" altLang="en-US" sz="2000" dirty="0">
              <a:solidFill>
                <a:schemeClr val="accent6">
                  <a:lumMod val="60000"/>
                  <a:lumOff val="40000"/>
                </a:schemeClr>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4276783788"/>
      </p:ext>
    </p:extLst>
  </p:cSld>
  <p:clrMapOvr>
    <a:masterClrMapping/>
  </p:clrMapOvr>
  <mc:AlternateContent xmlns:mc="http://schemas.openxmlformats.org/markup-compatibility/2006" xmlns:p14="http://schemas.microsoft.com/office/powerpoint/2010/main">
    <mc:Choice Requires="p14">
      <p:transition spd="slow" p14:dur="3900" advTm="7295">
        <p14:glitter pattern="hexagon"/>
      </p:transition>
    </mc:Choice>
    <mc:Fallback xmlns="">
      <p:transition spd="slow" advTm="729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직사각형 85"/>
          <p:cNvSpPr/>
          <p:nvPr/>
        </p:nvSpPr>
        <p:spPr bwMode="auto">
          <a:xfrm>
            <a:off x="0" y="-880"/>
            <a:ext cx="1979712" cy="6858880"/>
          </a:xfrm>
          <a:prstGeom prst="rect">
            <a:avLst/>
          </a:prstGeom>
          <a:solidFill>
            <a:srgbClr val="FFFF99"/>
          </a:solidFill>
          <a:ln w="9525" cap="flat" cmpd="sng" algn="ctr">
            <a:noFill/>
            <a:prstDash val="solid"/>
            <a:round/>
            <a:headEnd type="none" w="med" len="med"/>
            <a:tailEnd type="none" w="med" len="med"/>
          </a:ln>
          <a:effectLst>
            <a:innerShdw blurRad="63500" dist="50800" dir="18900000">
              <a:prstClr val="black">
                <a:alpha val="50000"/>
              </a:prstClr>
            </a:innerShdw>
          </a:effectLst>
        </p:spPr>
        <p:txBody>
          <a:bodyPr vert="horz" wrap="square" lIns="0" tIns="45720" rIns="0" bIns="45720" numCol="1" rtlCol="0" anchor="t" anchorCtr="0" compatLnSpc="1">
            <a:prstTxWarp prst="textNoShape">
              <a:avLst/>
            </a:prstTxWarp>
          </a:bodyPr>
          <a:lstStyle/>
          <a:p>
            <a:pPr fontAlgn="base">
              <a:spcBef>
                <a:spcPct val="0"/>
              </a:spcBef>
              <a:spcAft>
                <a:spcPct val="0"/>
              </a:spcAft>
            </a:pPr>
            <a:endParaRPr kumimoji="1" lang="ko-KR" altLang="en-US" sz="1600" b="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215" name="Rectangle 7"/>
          <p:cNvSpPr>
            <a:spLocks noChangeArrowheads="1"/>
          </p:cNvSpPr>
          <p:nvPr/>
        </p:nvSpPr>
        <p:spPr bwMode="auto">
          <a:xfrm>
            <a:off x="445204" y="752005"/>
            <a:ext cx="1008062" cy="94880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algn="ctr" fontAlgn="base" latinLnBrk="0">
              <a:spcBef>
                <a:spcPct val="0"/>
              </a:spcBef>
              <a:spcAft>
                <a:spcPct val="0"/>
              </a:spcAft>
              <a:defRPr/>
            </a:pPr>
            <a:r>
              <a:rPr kumimoji="1" lang="ko-KR" altLang="en-US" sz="16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히스기야</a:t>
            </a:r>
            <a:endPar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fontAlgn="base" latinLnBrk="0">
              <a:spcBef>
                <a:spcPct val="0"/>
              </a:spcBef>
              <a:spcAft>
                <a:spcPct val="0"/>
              </a:spcAft>
              <a:defRPr/>
            </a:pP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(29</a:t>
            </a:r>
            <a:r>
              <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년</a:t>
            </a: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
        <p:nvSpPr>
          <p:cNvPr id="209" name="Rectangle 7"/>
          <p:cNvSpPr>
            <a:spLocks noChangeArrowheads="1"/>
          </p:cNvSpPr>
          <p:nvPr/>
        </p:nvSpPr>
        <p:spPr bwMode="auto">
          <a:xfrm>
            <a:off x="446240" y="1700808"/>
            <a:ext cx="1008062" cy="2016224"/>
          </a:xfrm>
          <a:prstGeom prst="rect">
            <a:avLst/>
          </a:prstGeom>
          <a:solidFill>
            <a:schemeClr val="tx1">
              <a:lumMod val="75000"/>
              <a:lumOff val="25000"/>
            </a:scheme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algn="ctr" fontAlgn="base" latinLnBrk="0">
              <a:spcBef>
                <a:spcPct val="0"/>
              </a:spcBef>
              <a:spcAft>
                <a:spcPct val="0"/>
              </a:spcAft>
              <a:defRPr/>
            </a:pPr>
            <a:r>
              <a:rPr kumimoji="1" lang="ko-KR" altLang="en-US" sz="16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므낫세</a:t>
            </a:r>
            <a:endPar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fontAlgn="base" latinLnBrk="0">
              <a:spcBef>
                <a:spcPct val="0"/>
              </a:spcBef>
              <a:spcAft>
                <a:spcPct val="0"/>
              </a:spcAft>
              <a:defRPr/>
            </a:pP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(55</a:t>
            </a:r>
            <a:r>
              <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년</a:t>
            </a: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
        <p:nvSpPr>
          <p:cNvPr id="65" name="Rectangle 10"/>
          <p:cNvSpPr>
            <a:spLocks noChangeArrowheads="1"/>
          </p:cNvSpPr>
          <p:nvPr/>
        </p:nvSpPr>
        <p:spPr bwMode="auto">
          <a:xfrm>
            <a:off x="453603" y="5523679"/>
            <a:ext cx="996207" cy="158418"/>
          </a:xfrm>
          <a:prstGeom prst="rect">
            <a:avLst/>
          </a:prstGeom>
          <a:solidFill>
            <a:schemeClr val="tx1">
              <a:lumMod val="85000"/>
              <a:lumOff val="15000"/>
            </a:schemeClr>
          </a:solidFill>
          <a:ln>
            <a:headEnd/>
            <a:tailEnd/>
          </a:ln>
        </p:spPr>
        <p:style>
          <a:lnRef idx="0">
            <a:schemeClr val="accent1"/>
          </a:lnRef>
          <a:fillRef idx="3">
            <a:schemeClr val="accent1"/>
          </a:fillRef>
          <a:effectRef idx="3">
            <a:schemeClr val="accent1"/>
          </a:effectRef>
          <a:fontRef idx="minor">
            <a:schemeClr val="lt1"/>
          </a:fontRef>
        </p:style>
        <p:txBody>
          <a:bodyPr lIns="0" rIns="0" anchor="ctr"/>
          <a:lstStyle/>
          <a:p>
            <a:pPr algn="ctr" fontAlgn="base" latinLnBrk="0">
              <a:spcBef>
                <a:spcPct val="0"/>
              </a:spcBef>
              <a:spcAft>
                <a:spcPct val="0"/>
              </a:spcAft>
              <a:defRPr/>
            </a:pPr>
            <a:r>
              <a:rPr kumimoji="1" lang="ko-KR" altLang="en-US" sz="12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여호야긴</a:t>
            </a:r>
            <a:endParaRPr kumimoji="1" lang="en-US" altLang="ko-KR" sz="12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68" name="Rectangle 10"/>
          <p:cNvSpPr>
            <a:spLocks noChangeArrowheads="1"/>
          </p:cNvSpPr>
          <p:nvPr/>
        </p:nvSpPr>
        <p:spPr bwMode="auto">
          <a:xfrm>
            <a:off x="451224" y="5085184"/>
            <a:ext cx="1000968" cy="432048"/>
          </a:xfrm>
          <a:prstGeom prst="rect">
            <a:avLst/>
          </a:prstGeom>
          <a:solidFill>
            <a:schemeClr val="tx1">
              <a:lumMod val="75000"/>
              <a:lumOff val="25000"/>
              <a:alpha val="82000"/>
            </a:schemeClr>
          </a:solidFill>
          <a:ln>
            <a:headEnd/>
            <a:tailEnd/>
          </a:ln>
        </p:spPr>
        <p:style>
          <a:lnRef idx="0">
            <a:schemeClr val="accent1"/>
          </a:lnRef>
          <a:fillRef idx="3">
            <a:schemeClr val="accent1"/>
          </a:fillRef>
          <a:effectRef idx="3">
            <a:schemeClr val="accent1"/>
          </a:effectRef>
          <a:fontRef idx="minor">
            <a:schemeClr val="lt1"/>
          </a:fontRef>
        </p:style>
        <p:txBody>
          <a:bodyPr lIns="0" rIns="0" anchor="ctr"/>
          <a:lstStyle/>
          <a:p>
            <a:pPr algn="ctr" fontAlgn="base" latinLnBrk="0">
              <a:spcBef>
                <a:spcPct val="0"/>
              </a:spcBef>
              <a:spcAft>
                <a:spcPct val="0"/>
              </a:spcAft>
              <a:defRPr/>
            </a:pPr>
            <a:r>
              <a:rPr kumimoji="1" lang="ko-KR" altLang="en-US" sz="16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여호야김</a:t>
            </a:r>
            <a:r>
              <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(11</a:t>
            </a:r>
            <a:r>
              <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년</a:t>
            </a: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
        <p:nvSpPr>
          <p:cNvPr id="74" name="Rectangle 7"/>
          <p:cNvSpPr>
            <a:spLocks noChangeArrowheads="1"/>
          </p:cNvSpPr>
          <p:nvPr/>
        </p:nvSpPr>
        <p:spPr bwMode="auto">
          <a:xfrm>
            <a:off x="448096" y="3861048"/>
            <a:ext cx="1008062" cy="1080120"/>
          </a:xfrm>
          <a:prstGeom prst="rect">
            <a:avLst/>
          </a:prstGeom>
          <a:solidFill>
            <a:schemeClr val="tx2">
              <a:lumMod val="60000"/>
              <a:lumOff val="40000"/>
            </a:scheme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algn="ctr" fontAlgn="base" latinLnBrk="0">
              <a:spcBef>
                <a:spcPct val="0"/>
              </a:spcBef>
              <a:spcAft>
                <a:spcPct val="0"/>
              </a:spcAft>
              <a:defRPr/>
            </a:pPr>
            <a:r>
              <a:rPr kumimoji="1" lang="ko-KR" altLang="en-US" sz="16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요시야</a:t>
            </a:r>
            <a:endPar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fontAlgn="base" latinLnBrk="0">
              <a:spcBef>
                <a:spcPct val="0"/>
              </a:spcBef>
              <a:spcAft>
                <a:spcPct val="0"/>
              </a:spcAft>
              <a:defRPr/>
            </a:pP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(31</a:t>
            </a:r>
            <a:r>
              <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년</a:t>
            </a: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
        <p:nvSpPr>
          <p:cNvPr id="75" name="Rectangle 7"/>
          <p:cNvSpPr>
            <a:spLocks noChangeArrowheads="1"/>
          </p:cNvSpPr>
          <p:nvPr/>
        </p:nvSpPr>
        <p:spPr bwMode="auto">
          <a:xfrm>
            <a:off x="448046" y="5705960"/>
            <a:ext cx="1008062" cy="504056"/>
          </a:xfrm>
          <a:prstGeom prst="rect">
            <a:avLst/>
          </a:prstGeom>
          <a:solidFill>
            <a:schemeClr val="tx1">
              <a:lumMod val="85000"/>
              <a:lumOff val="15000"/>
              <a:alpha val="61000"/>
            </a:schemeClr>
          </a:solidFill>
          <a:ln>
            <a:solidFill>
              <a:schemeClr val="tx1">
                <a:lumMod val="65000"/>
                <a:lumOff val="35000"/>
              </a:schemeClr>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algn="ctr" fontAlgn="base" latinLnBrk="0">
              <a:spcBef>
                <a:spcPct val="0"/>
              </a:spcBef>
              <a:spcAft>
                <a:spcPct val="0"/>
              </a:spcAft>
              <a:defRPr/>
            </a:pPr>
            <a:r>
              <a:rPr kumimoji="1" lang="ko-KR" altLang="en-US" sz="16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시드기야</a:t>
            </a:r>
            <a:endPar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fontAlgn="base" latinLnBrk="0">
              <a:spcBef>
                <a:spcPct val="0"/>
              </a:spcBef>
              <a:spcAft>
                <a:spcPct val="0"/>
              </a:spcAft>
              <a:defRPr/>
            </a:pP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(11</a:t>
            </a:r>
            <a:r>
              <a:rPr kumimoji="1" lang="ko-KR" altLang="en-US"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년</a:t>
            </a:r>
            <a:r>
              <a:rPr kumimoji="1" lang="en-US" altLang="ko-KR" sz="16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p:txBody>
      </p:sp>
      <p:sp>
        <p:nvSpPr>
          <p:cNvPr id="90" name="Rectangle 5"/>
          <p:cNvSpPr>
            <a:spLocks noChangeArrowheads="1"/>
          </p:cNvSpPr>
          <p:nvPr/>
        </p:nvSpPr>
        <p:spPr bwMode="auto">
          <a:xfrm>
            <a:off x="0" y="0"/>
            <a:ext cx="1979712" cy="549275"/>
          </a:xfrm>
          <a:prstGeom prst="rect">
            <a:avLst/>
          </a:prstGeom>
          <a:gradFill rotWithShape="1">
            <a:gsLst>
              <a:gs pos="0">
                <a:srgbClr val="5C92B5">
                  <a:tint val="43000"/>
                  <a:satMod val="165000"/>
                </a:srgbClr>
              </a:gs>
              <a:gs pos="55000">
                <a:srgbClr val="5C92B5">
                  <a:tint val="83000"/>
                  <a:satMod val="155000"/>
                </a:srgbClr>
              </a:gs>
              <a:gs pos="100000">
                <a:srgbClr val="5C92B5">
                  <a:shade val="85000"/>
                </a:srgbClr>
              </a:gs>
            </a:gsLst>
            <a:path path="circle">
              <a:fillToRect l="-40000" t="-90000" r="140000" b="190000"/>
            </a:path>
          </a:gradFill>
          <a:ln w="9525" cap="flat" cmpd="sng" algn="ctr">
            <a:solidFill>
              <a:srgbClr val="5C92B5"/>
            </a:solidFill>
            <a:prstDash val="solid"/>
            <a:headEnd/>
            <a:tailEnd/>
          </a:ln>
          <a:effectLst>
            <a:outerShdw blurRad="50800" dist="25400" dir="5400000" rotWithShape="0">
              <a:srgbClr val="000000">
                <a:alpha val="45000"/>
              </a:srgbClr>
            </a:outerShdw>
          </a:effectLst>
        </p:spPr>
        <p:txBody>
          <a:bodyPr lIns="0" rIns="0" anchor="ctr"/>
          <a:lstStyle/>
          <a:p>
            <a:pPr marL="342900" indent="-342900" algn="ctr" latinLnBrk="0">
              <a:spcBef>
                <a:spcPct val="20000"/>
              </a:spcBef>
              <a:defRPr/>
            </a:pPr>
            <a:r>
              <a:rPr kumimoji="1" lang="ko-KR" altLang="en-US" sz="22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선지자활동시기</a:t>
            </a:r>
          </a:p>
        </p:txBody>
      </p:sp>
      <p:sp>
        <p:nvSpPr>
          <p:cNvPr id="73" name="Rectangle 7"/>
          <p:cNvSpPr>
            <a:spLocks noChangeArrowheads="1"/>
          </p:cNvSpPr>
          <p:nvPr/>
        </p:nvSpPr>
        <p:spPr bwMode="auto">
          <a:xfrm>
            <a:off x="448096" y="3717032"/>
            <a:ext cx="1008062" cy="144016"/>
          </a:xfrm>
          <a:prstGeom prst="rect">
            <a:avLst/>
          </a:prstGeom>
          <a:solidFill>
            <a:schemeClr val="tx1">
              <a:lumMod val="85000"/>
              <a:lumOff val="15000"/>
            </a:scheme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algn="ctr" fontAlgn="base" latinLnBrk="0">
              <a:spcBef>
                <a:spcPct val="0"/>
              </a:spcBef>
              <a:spcAft>
                <a:spcPct val="0"/>
              </a:spcAft>
              <a:defRPr/>
            </a:pPr>
            <a:r>
              <a:rPr kumimoji="1" lang="ko-KR" altLang="en-US" sz="1400" b="1" kern="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아몬</a:t>
            </a:r>
            <a:r>
              <a:rPr kumimoji="1" lang="ko-KR" altLang="en-US" sz="14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4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kumimoji="1" lang="ko-KR" altLang="en-US" sz="14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endParaRPr kumimoji="1" lang="en-US" altLang="ko-KR" sz="1400" b="1" kern="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8" name="Rectangle 10"/>
          <p:cNvSpPr>
            <a:spLocks noChangeArrowheads="1"/>
          </p:cNvSpPr>
          <p:nvPr/>
        </p:nvSpPr>
        <p:spPr bwMode="auto">
          <a:xfrm>
            <a:off x="448263" y="4941168"/>
            <a:ext cx="1008112" cy="144015"/>
          </a:xfrm>
          <a:prstGeom prst="rect">
            <a:avLst/>
          </a:prstGeom>
          <a:solidFill>
            <a:schemeClr val="tx1">
              <a:lumMod val="85000"/>
              <a:lumOff val="15000"/>
            </a:schemeClr>
          </a:solidFill>
          <a:ln>
            <a:headEnd/>
            <a:tailEnd/>
          </a:ln>
        </p:spPr>
        <p:style>
          <a:lnRef idx="0">
            <a:schemeClr val="accent1"/>
          </a:lnRef>
          <a:fillRef idx="3">
            <a:schemeClr val="accent1"/>
          </a:fillRef>
          <a:effectRef idx="3">
            <a:schemeClr val="accent1"/>
          </a:effectRef>
          <a:fontRef idx="minor">
            <a:schemeClr val="lt1"/>
          </a:fontRef>
        </p:style>
        <p:txBody>
          <a:bodyPr lIns="0" rIns="0" anchor="ctr"/>
          <a:lstStyle/>
          <a:p>
            <a:pPr algn="ctr" fontAlgn="base" latinLnBrk="0">
              <a:spcBef>
                <a:spcPct val="0"/>
              </a:spcBef>
              <a:spcAft>
                <a:spcPct val="0"/>
              </a:spcAft>
              <a:defRPr/>
            </a:pPr>
            <a:r>
              <a:rPr kumimoji="1" lang="ko-KR" altLang="en-US" sz="1400" b="1" kern="0" spc="-150" dirty="0" err="1">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여호아하스</a:t>
            </a:r>
            <a:endParaRPr kumimoji="1" lang="en-US" altLang="ko-KR" sz="1400" b="1" kern="0" spc="-150" dirty="0">
              <a:solidFill>
                <a:sysClr val="window" lastClr="FFFF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63" name="Rectangle 2"/>
          <p:cNvSpPr>
            <a:spLocks noChangeArrowheads="1"/>
          </p:cNvSpPr>
          <p:nvPr/>
        </p:nvSpPr>
        <p:spPr bwMode="auto">
          <a:xfrm>
            <a:off x="150967" y="4293096"/>
            <a:ext cx="216000" cy="194421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0" rIns="0" anchor="ctr"/>
          <a:lstStyle/>
          <a:p>
            <a:pPr algn="ctr" fontAlgn="base" latinLnBrk="0">
              <a:spcBef>
                <a:spcPct val="0"/>
              </a:spcBef>
              <a:spcAft>
                <a:spcPct val="0"/>
              </a:spcAft>
              <a:defRPr/>
            </a:pPr>
            <a:r>
              <a:rPr kumimoji="1" lang="ko-KR" altLang="en-US" sz="1600" b="1" kern="0" dirty="0" err="1">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rPr>
              <a:t>예레미야</a:t>
            </a:r>
            <a:endParaRPr kumimoji="1" lang="ko-KR" altLang="en-US" sz="1600" b="1" kern="0" dirty="0">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endParaRPr>
          </a:p>
        </p:txBody>
      </p:sp>
      <p:sp>
        <p:nvSpPr>
          <p:cNvPr id="64" name="Rectangle 2"/>
          <p:cNvSpPr>
            <a:spLocks noChangeArrowheads="1"/>
          </p:cNvSpPr>
          <p:nvPr/>
        </p:nvSpPr>
        <p:spPr bwMode="auto">
          <a:xfrm>
            <a:off x="149950" y="3560316"/>
            <a:ext cx="216000" cy="69468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0" rIns="0" anchor="ctr"/>
          <a:lstStyle/>
          <a:p>
            <a:pPr algn="ctr" fontAlgn="base" latinLnBrk="0">
              <a:spcBef>
                <a:spcPct val="0"/>
              </a:spcBef>
              <a:spcAft>
                <a:spcPct val="0"/>
              </a:spcAft>
              <a:defRPr/>
            </a:pPr>
            <a:r>
              <a:rPr kumimoji="1" lang="ko-KR" altLang="en-US" sz="1600" b="1" kern="0" dirty="0" err="1">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rPr>
              <a:t>나훔</a:t>
            </a:r>
            <a:endParaRPr kumimoji="1" lang="ko-KR" altLang="en-US" sz="1600" b="1" kern="0" dirty="0">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endParaRPr>
          </a:p>
        </p:txBody>
      </p:sp>
      <p:sp>
        <p:nvSpPr>
          <p:cNvPr id="66" name="Rectangle 2"/>
          <p:cNvSpPr>
            <a:spLocks noChangeArrowheads="1"/>
          </p:cNvSpPr>
          <p:nvPr/>
        </p:nvSpPr>
        <p:spPr bwMode="auto">
          <a:xfrm>
            <a:off x="1494576" y="4953868"/>
            <a:ext cx="406306" cy="851396"/>
          </a:xfrm>
          <a:prstGeom prst="rect">
            <a:avLst/>
          </a:prstGeom>
          <a:solidFill>
            <a:schemeClr val="accent6">
              <a:lumMod val="60000"/>
              <a:lumOff val="40000"/>
            </a:schemeClr>
          </a:solidFill>
          <a:ln w="19050">
            <a:solidFill>
              <a:schemeClr val="accent6">
                <a:lumMod val="75000"/>
              </a:schemeClr>
            </a:solidFill>
            <a:headEnd/>
            <a:tailEnd/>
          </a:ln>
        </p:spPr>
        <p:style>
          <a:lnRef idx="1">
            <a:schemeClr val="accent5"/>
          </a:lnRef>
          <a:fillRef idx="2">
            <a:schemeClr val="accent5"/>
          </a:fillRef>
          <a:effectRef idx="1">
            <a:schemeClr val="accent5"/>
          </a:effectRef>
          <a:fontRef idx="minor">
            <a:schemeClr val="dk1"/>
          </a:fontRef>
        </p:style>
        <p:txBody>
          <a:bodyPr lIns="0" rIns="0" anchor="ctr"/>
          <a:lstStyle/>
          <a:p>
            <a:pPr algn="ctr" fontAlgn="base" latinLnBrk="0">
              <a:spcBef>
                <a:spcPct val="0"/>
              </a:spcBef>
              <a:spcAft>
                <a:spcPct val="0"/>
              </a:spcAft>
              <a:defRPr/>
            </a:pPr>
            <a:r>
              <a:rPr kumimoji="1" lang="ko-KR" altLang="en-US" b="1" kern="0" dirty="0" err="1">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rPr>
              <a:t>하박국</a:t>
            </a:r>
            <a:endParaRPr kumimoji="1" lang="ko-KR" altLang="en-US" b="1" kern="0" dirty="0">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endParaRPr>
          </a:p>
        </p:txBody>
      </p:sp>
      <p:sp>
        <p:nvSpPr>
          <p:cNvPr id="67" name="Rectangle 2"/>
          <p:cNvSpPr>
            <a:spLocks noChangeArrowheads="1"/>
          </p:cNvSpPr>
          <p:nvPr/>
        </p:nvSpPr>
        <p:spPr bwMode="auto">
          <a:xfrm>
            <a:off x="1581007" y="3873748"/>
            <a:ext cx="216000" cy="694680"/>
          </a:xfrm>
          <a:prstGeom prst="rect">
            <a:avLst/>
          </a:prstGeom>
          <a:solidFill>
            <a:schemeClr val="accent5">
              <a:lumMod val="60000"/>
              <a:lumOff val="40000"/>
              <a:alpha val="91000"/>
            </a:schemeClr>
          </a:solidFill>
          <a:ln>
            <a:headEnd/>
            <a:tailEnd/>
          </a:ln>
        </p:spPr>
        <p:style>
          <a:lnRef idx="1">
            <a:schemeClr val="accent5"/>
          </a:lnRef>
          <a:fillRef idx="2">
            <a:schemeClr val="accent5"/>
          </a:fillRef>
          <a:effectRef idx="1">
            <a:schemeClr val="accent5"/>
          </a:effectRef>
          <a:fontRef idx="minor">
            <a:schemeClr val="dk1"/>
          </a:fontRef>
        </p:style>
        <p:txBody>
          <a:bodyPr lIns="0" rIns="0" anchor="ctr"/>
          <a:lstStyle/>
          <a:p>
            <a:pPr algn="ctr" fontAlgn="base" latinLnBrk="0">
              <a:spcBef>
                <a:spcPct val="0"/>
              </a:spcBef>
              <a:spcAft>
                <a:spcPct val="0"/>
              </a:spcAft>
              <a:defRPr/>
            </a:pPr>
            <a:r>
              <a:rPr kumimoji="1" lang="ko-KR" altLang="en-US" sz="1600" b="1" kern="0" dirty="0" err="1">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rPr>
              <a:t>스바냐</a:t>
            </a:r>
            <a:endParaRPr kumimoji="1" lang="ko-KR" altLang="en-US" sz="1600" b="1" kern="0" dirty="0">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endParaRPr>
          </a:p>
        </p:txBody>
      </p:sp>
      <p:sp>
        <p:nvSpPr>
          <p:cNvPr id="61" name="Rectangle 2"/>
          <p:cNvSpPr>
            <a:spLocks noChangeArrowheads="1"/>
          </p:cNvSpPr>
          <p:nvPr/>
        </p:nvSpPr>
        <p:spPr bwMode="auto">
          <a:xfrm>
            <a:off x="1516380" y="6093296"/>
            <a:ext cx="287784" cy="59864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0" rIns="0" anchor="ctr"/>
          <a:lstStyle/>
          <a:p>
            <a:pPr algn="ctr" fontAlgn="base" latinLnBrk="0">
              <a:lnSpc>
                <a:spcPts val="1600"/>
              </a:lnSpc>
              <a:spcBef>
                <a:spcPct val="0"/>
              </a:spcBef>
              <a:spcAft>
                <a:spcPct val="0"/>
              </a:spcAft>
              <a:defRPr/>
            </a:pPr>
            <a:r>
              <a:rPr kumimoji="1" lang="ko-KR" altLang="en-US" sz="1600" b="1" kern="0" dirty="0" err="1">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rPr>
              <a:t>오바댜</a:t>
            </a:r>
            <a:endParaRPr kumimoji="1" lang="ko-KR" altLang="en-US" sz="1600" b="1" kern="0" dirty="0">
              <a:solidFill>
                <a:sysClr val="windowText" lastClr="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cs typeface="조선일보명조" pitchFamily="18" charset="-127"/>
            </a:endParaRPr>
          </a:p>
        </p:txBody>
      </p:sp>
      <p:sp>
        <p:nvSpPr>
          <p:cNvPr id="62" name="Rectangle 7"/>
          <p:cNvSpPr>
            <a:spLocks noChangeArrowheads="1"/>
          </p:cNvSpPr>
          <p:nvPr/>
        </p:nvSpPr>
        <p:spPr bwMode="auto">
          <a:xfrm>
            <a:off x="443082" y="6309320"/>
            <a:ext cx="1008062" cy="504056"/>
          </a:xfrm>
          <a:prstGeom prst="rect">
            <a:avLst/>
          </a:prstGeom>
          <a:solidFill>
            <a:schemeClr val="tx1">
              <a:lumMod val="95000"/>
              <a:lumOff val="5000"/>
            </a:scheme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algn="ctr" fontAlgn="base" latinLnBrk="0">
              <a:spcBef>
                <a:spcPct val="0"/>
              </a:spcBef>
              <a:spcAft>
                <a:spcPct val="0"/>
              </a:spcAft>
              <a:defRPr/>
            </a:pPr>
            <a:r>
              <a:rPr kumimoji="1" lang="ko-KR" altLang="en-US" sz="1600" b="1" kern="0"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남유다</a:t>
            </a:r>
            <a:endParaRPr kumimoji="1" lang="en-US" altLang="ko-KR" sz="1600" b="1" kern="0"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fontAlgn="base" latinLnBrk="0">
              <a:spcBef>
                <a:spcPct val="0"/>
              </a:spcBef>
              <a:spcAft>
                <a:spcPct val="0"/>
              </a:spcAft>
              <a:defRPr/>
            </a:pPr>
            <a:r>
              <a:rPr kumimoji="1" lang="ko-KR" altLang="en-US" sz="1600" b="1" kern="0"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바벨론포로</a:t>
            </a:r>
            <a:endParaRPr kumimoji="1" lang="en-US" altLang="ko-KR" sz="1600" b="1" kern="0"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19" name="TextBox 18"/>
          <p:cNvSpPr txBox="1"/>
          <p:nvPr/>
        </p:nvSpPr>
        <p:spPr>
          <a:xfrm>
            <a:off x="2224321" y="298697"/>
            <a:ext cx="6639574" cy="461665"/>
          </a:xfrm>
          <a:prstGeom prst="rect">
            <a:avLst/>
          </a:prstGeom>
          <a:solidFill>
            <a:srgbClr val="FFC000"/>
          </a:solidFill>
        </p:spPr>
        <p:txBody>
          <a:bodyPr wrap="square" rtlCol="0">
            <a:spAutoFit/>
          </a:bodyPr>
          <a:lstStyle/>
          <a:p>
            <a:pPr algn="ctr"/>
            <a:r>
              <a:rPr lang="ko-KR" altLang="en-US" sz="2400"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기록목적</a:t>
            </a:r>
          </a:p>
        </p:txBody>
      </p:sp>
      <p:sp>
        <p:nvSpPr>
          <p:cNvPr id="20" name="TextBox 19"/>
          <p:cNvSpPr txBox="1"/>
          <p:nvPr/>
        </p:nvSpPr>
        <p:spPr>
          <a:xfrm>
            <a:off x="2123728" y="836712"/>
            <a:ext cx="6840760" cy="4708981"/>
          </a:xfrm>
          <a:prstGeom prst="rect">
            <a:avLst/>
          </a:prstGeom>
          <a:solidFill>
            <a:schemeClr val="tx1"/>
          </a:solidFill>
        </p:spPr>
        <p:txBody>
          <a:bodyPr wrap="square" rtlCol="0">
            <a:spAutoFit/>
          </a:bodyPr>
          <a:lstStyle/>
          <a:p>
            <a:pPr algn="just"/>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1:1</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선지자 하박국이 묵시로 받은 경고라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1:2</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여호와여 내가 부르짖어도 주께서 듣지 아니하시니 어느 때까지리이까 내가 강포로 말미암아 외쳐도 주께서 구원하지 아니하시나이다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1:3</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어찌하여 내게 죄악을 보게 하시며 패역을 눈으로 보게 하시나이까 겁탈과 강포가 내 앞에 있고 변론과 분쟁이 일어났나이다 </a:t>
            </a:r>
            <a:r>
              <a:rPr lang="en-US" altLang="ko-KR" sz="20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1:4</a:t>
            </a:r>
            <a:r>
              <a:rPr lang="en-US" altLang="ko-KR" sz="20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0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이러므로 율법이 해이하고 정의가 전혀 시행되지 못하오니 이는 악인이 의인을 에워쌌으므로 정의가 굽게 </a:t>
            </a:r>
            <a:r>
              <a:rPr lang="ko-KR" altLang="en-US" sz="2000" b="1" dirty="0" err="1">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행하여짐이니이다</a:t>
            </a:r>
            <a:r>
              <a:rPr lang="ko-KR" altLang="en-US" sz="20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 </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The oracle that Habakkuk the prophet received.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 </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How long, O LORD, must I call for help, but you do not listen? Or cry out to you, "Violence!" but you do not save?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3</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Why do you make me look at injustice? Why do you tolerate wrong? Destruction and violence are before me; there is strife, and conflict abounds. </a:t>
            </a:r>
            <a:r>
              <a:rPr lang="en-US" altLang="ko-KR" sz="20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4 </a:t>
            </a:r>
            <a:r>
              <a:rPr lang="en-US" altLang="ko-KR" sz="20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Therefore the law is paralyzed, and justice never prevails. The wicked hem in the righteous, so that justice is perverted.</a:t>
            </a:r>
          </a:p>
        </p:txBody>
      </p:sp>
      <p:sp>
        <p:nvSpPr>
          <p:cNvPr id="21" name="TextBox 20"/>
          <p:cNvSpPr txBox="1"/>
          <p:nvPr/>
        </p:nvSpPr>
        <p:spPr>
          <a:xfrm>
            <a:off x="229290" y="3212976"/>
            <a:ext cx="8613412" cy="1569660"/>
          </a:xfrm>
          <a:prstGeom prst="rect">
            <a:avLst/>
          </a:prstGeom>
          <a:solidFill>
            <a:schemeClr val="accent3">
              <a:lumMod val="50000"/>
            </a:schemeClr>
          </a:solidFill>
          <a:ln>
            <a:solidFill>
              <a:schemeClr val="bg1">
                <a:lumMod val="75000"/>
              </a:schemeClr>
            </a:solidFill>
          </a:ln>
          <a:effectLst>
            <a:outerShdw blurRad="50800" dist="38100" dir="2700000" algn="tl" rotWithShape="0">
              <a:schemeClr val="bg1">
                <a:lumMod val="75000"/>
                <a:alpha val="75000"/>
              </a:schemeClr>
            </a:outerShdw>
          </a:effectLst>
        </p:spPr>
        <p:txBody>
          <a:bodyPr wrap="square" rtlCol="0">
            <a:spAutoFit/>
          </a:bodyPr>
          <a:lstStyle/>
          <a:p>
            <a:pPr algn="ct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왜 하나님은 </a:t>
            </a:r>
            <a:endParaRPr lang="en-US" altLang="ko-KR"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악이 판을 치는 세상에서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잠잠하시는가</a:t>
            </a:r>
            <a:r>
              <a:rPr lang="en-US" altLang="ko-KR"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r>
              <a:rPr lang="ko-KR" altLang="en-US"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정의가 실천되지 않기에 </a:t>
            </a:r>
            <a:endPar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율법에 소홀해지고 불법과 악이 판을 치는 것이 아닌가</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endPar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2272501"/>
            <a:ext cx="6870023" cy="2020595"/>
          </a:xfrm>
          <a:prstGeom prst="rect">
            <a:avLst/>
          </a:prstGeom>
        </p:spPr>
      </p:pic>
    </p:spTree>
    <p:custDataLst>
      <p:tags r:id="rId1"/>
    </p:custDataLst>
    <p:extLst>
      <p:ext uri="{BB962C8B-B14F-4D97-AF65-F5344CB8AC3E}">
        <p14:creationId xmlns:p14="http://schemas.microsoft.com/office/powerpoint/2010/main" val="3069706440"/>
      </p:ext>
    </p:extLst>
  </p:cSld>
  <p:clrMapOvr>
    <a:masterClrMapping/>
  </p:clrMapOvr>
  <mc:AlternateContent xmlns:mc="http://schemas.openxmlformats.org/markup-compatibility/2006" xmlns:p14="http://schemas.microsoft.com/office/powerpoint/2010/main">
    <mc:Choice Requires="p14">
      <p:transition spd="slow" p14:dur="3000" advTm="294529">
        <p14:shred/>
      </p:transition>
    </mc:Choice>
    <mc:Fallback xmlns="">
      <p:transition spd="slow" advTm="2945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up)">
                                      <p:cBhvr>
                                        <p:cTn id="11" dur="500"/>
                                        <p:tgtEl>
                                          <p:spTgt spid="6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up)">
                                      <p:cBhvr>
                                        <p:cTn id="15" dur="500"/>
                                        <p:tgtEl>
                                          <p:spTgt spid="6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up)">
                                      <p:cBhvr>
                                        <p:cTn id="19" dur="500"/>
                                        <p:tgtEl>
                                          <p:spTgt spid="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nodeType="clickEffect">
                                  <p:stCondLst>
                                    <p:cond delay="0"/>
                                  </p:stCondLst>
                                  <p:childTnLst>
                                    <p:anim calcmode="lin" valueType="num">
                                      <p:cBhvr additive="base">
                                        <p:cTn id="27" dur="500"/>
                                        <p:tgtEl>
                                          <p:spTgt spid="2"/>
                                        </p:tgtEl>
                                        <p:attrNameLst>
                                          <p:attrName>ppt_x</p:attrName>
                                        </p:attrNameLst>
                                      </p:cBhvr>
                                      <p:tavLst>
                                        <p:tav tm="0">
                                          <p:val>
                                            <p:strVal val="ppt_x"/>
                                          </p:val>
                                        </p:tav>
                                        <p:tav tm="100000">
                                          <p:val>
                                            <p:strVal val="0-ppt_w/2"/>
                                          </p:val>
                                        </p:tav>
                                      </p:tavLst>
                                    </p:anim>
                                    <p:anim calcmode="lin" valueType="num">
                                      <p:cBhvr additive="base">
                                        <p:cTn id="28" dur="500"/>
                                        <p:tgtEl>
                                          <p:spTgt spid="2"/>
                                        </p:tgtEl>
                                        <p:attrNameLst>
                                          <p:attrName>ppt_y</p:attrName>
                                        </p:attrNameLst>
                                      </p:cBhvr>
                                      <p:tavLst>
                                        <p:tav tm="0">
                                          <p:val>
                                            <p:strVal val="ppt_y"/>
                                          </p:val>
                                        </p:tav>
                                        <p:tav tm="100000">
                                          <p:val>
                                            <p:strVal val="ppt_y"/>
                                          </p:val>
                                        </p:tav>
                                      </p:tavLst>
                                    </p:anim>
                                    <p:set>
                                      <p:cBhvr>
                                        <p:cTn id="29" dur="1" fill="hold">
                                          <p:stCondLst>
                                            <p:cond delay="499"/>
                                          </p:stCondLst>
                                        </p:cTn>
                                        <p:tgtEl>
                                          <p:spTgt spid="2"/>
                                        </p:tgtEl>
                                        <p:attrNameLst>
                                          <p:attrName>style.visibility</p:attrName>
                                        </p:attrNameLst>
                                      </p:cBhvr>
                                      <p:to>
                                        <p:strVal val="hidden"/>
                                      </p:to>
                                    </p:se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1" nodeType="clickEffect">
                                  <p:stCondLst>
                                    <p:cond delay="0"/>
                                  </p:stCondLst>
                                  <p:childTnLst>
                                    <p:set>
                                      <p:cBhvr rctx="PPT">
                                        <p:cTn id="41" dur="indefinite"/>
                                        <p:tgtEl>
                                          <p:spTgt spid="20"/>
                                        </p:tgtEl>
                                        <p:attrNameLst>
                                          <p:attrName>style.opacity</p:attrName>
                                        </p:attrNameLst>
                                      </p:cBhvr>
                                      <p:to>
                                        <p:strVal val="0.5"/>
                                      </p:to>
                                    </p:set>
                                    <p:animEffect filter="image" prLst="opacity: 0.5">
                                      <p:cBhvr rctx="IE">
                                        <p:cTn id="42" dur="indefinite"/>
                                        <p:tgtEl>
                                          <p:spTgt spid="20"/>
                                        </p:tgtEl>
                                      </p:cBhvr>
                                    </p:animEffec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6" grpId="0" animBg="1"/>
      <p:bldP spid="67" grpId="0" animBg="1"/>
      <p:bldP spid="61" grpId="0" animBg="1"/>
      <p:bldP spid="19" grpId="0" animBg="1"/>
      <p:bldP spid="20" grpId="0" animBg="1"/>
      <p:bldP spid="20" grpId="1"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480442"/>
            <a:ext cx="8568952" cy="3231654"/>
          </a:xfrm>
          <a:prstGeom prst="rect">
            <a:avLst/>
          </a:prstGeom>
          <a:noFill/>
        </p:spPr>
        <p:txBody>
          <a:bodyPr wrap="square" rtlCol="0">
            <a:spAutoFit/>
          </a:bodyPr>
          <a:lstStyle/>
          <a:p>
            <a:pPr algn="just"/>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이사야 </a:t>
            </a:r>
            <a:r>
              <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55</a:t>
            </a:r>
            <a:r>
              <a:rPr lang="ko-KR" altLang="en-US"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장</a:t>
            </a:r>
            <a:r>
              <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lang="ko-KR" altLang="en-US"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하나님의 때</a:t>
            </a:r>
            <a:endParaRPr lang="en-US" altLang="ko-KR" sz="2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endParaRPr lang="en-US" altLang="ko-KR" sz="8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55:8</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이는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 생각이 너희 생각과 다르며 내 길은 너희의 길과 다름이니라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여호와의 말씀이니라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9</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이는 하늘이 땅보다 높음 같이 내 길은 너희의 길보다 높으며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 생각은 너희의 생각보다 높으니라</a:t>
            </a:r>
            <a:endParaRPr lang="en-US" altLang="ko-KR"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just"/>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8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"For my thoughts are not your thoughts, neither are your ways my ways," declares the LORD.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9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"As the heavens are higher than the earth, so are my ways higher than your ways and my thoughts than your thoughts.</a:t>
            </a:r>
          </a:p>
        </p:txBody>
      </p:sp>
      <p:sp>
        <p:nvSpPr>
          <p:cNvPr id="4" name="TextBox 3"/>
          <p:cNvSpPr txBox="1"/>
          <p:nvPr/>
        </p:nvSpPr>
        <p:spPr>
          <a:xfrm>
            <a:off x="251520" y="2780928"/>
            <a:ext cx="8568952" cy="1446550"/>
          </a:xfrm>
          <a:prstGeom prst="rect">
            <a:avLst/>
          </a:prstGeom>
          <a:solidFill>
            <a:schemeClr val="accent3">
              <a:lumMod val="50000"/>
            </a:schemeClr>
          </a:solidFill>
          <a:ln>
            <a:solidFill>
              <a:schemeClr val="accent3">
                <a:lumMod val="75000"/>
              </a:schemeClr>
            </a:solidFill>
          </a:ln>
          <a:effectLst>
            <a:outerShdw blurRad="50800" dist="38100" dir="2700000" algn="tl" rotWithShape="0">
              <a:schemeClr val="bg1">
                <a:lumMod val="75000"/>
                <a:alpha val="68000"/>
              </a:schemeClr>
            </a:outerShdw>
          </a:effectLst>
        </p:spPr>
        <p:txBody>
          <a:bodyPr wrap="square" rtlCol="0">
            <a:spAutoFit/>
          </a:bodyPr>
          <a:lstStyle/>
          <a:p>
            <a:pPr algn="ct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왜 사람들이 우상숭배에 빠지는 것일까</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algn="ctr"/>
            <a:endParaRPr lang="en-US" altLang="ko-KR" sz="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내가 원하는 </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때에</a:t>
            </a:r>
            <a:endPar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내가 원하는 방식의 </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결과를</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가지기 </a:t>
            </a:r>
            <a:r>
              <a:rPr lang="ko-KR" altLang="en-US" sz="28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원하기 </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때문</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endPar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Tree>
    <p:custDataLst>
      <p:tags r:id="rId1"/>
    </p:custDataLst>
    <p:extLst>
      <p:ext uri="{BB962C8B-B14F-4D97-AF65-F5344CB8AC3E}">
        <p14:creationId xmlns:p14="http://schemas.microsoft.com/office/powerpoint/2010/main" val="931192917"/>
      </p:ext>
    </p:extLst>
  </p:cSld>
  <p:clrMapOvr>
    <a:masterClrMapping/>
  </p:clrMapOvr>
  <mc:AlternateContent xmlns:mc="http://schemas.openxmlformats.org/markup-compatibility/2006" xmlns:p14="http://schemas.microsoft.com/office/powerpoint/2010/main">
    <mc:Choice Requires="p14">
      <p:transition spd="slow" p14:dur="1200" advTm="202312">
        <p14:prism/>
      </p:transition>
    </mc:Choice>
    <mc:Fallback xmlns="">
      <p:transition spd="slow" advTm="202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pic>
        <p:nvPicPr>
          <p:cNvPr id="1026" name="Picture 2" descr="C:\Documents and Settings\Jeremy\My Documents\My Ministry\성경일독학교\지도 증보판\바벨론 왕국.jpg"/>
          <p:cNvPicPr>
            <a:picLocks noChangeAspect="1" noChangeArrowheads="1"/>
          </p:cNvPicPr>
          <p:nvPr/>
        </p:nvPicPr>
        <p:blipFill>
          <a:blip r:embed="rId5" cstate="print"/>
          <a:srcRect/>
          <a:stretch>
            <a:fillRect/>
          </a:stretch>
        </p:blipFill>
        <p:spPr bwMode="auto">
          <a:xfrm>
            <a:off x="251520" y="764704"/>
            <a:ext cx="8568952" cy="5359036"/>
          </a:xfrm>
          <a:prstGeom prst="rect">
            <a:avLst/>
          </a:prstGeom>
          <a:ln>
            <a:noFill/>
          </a:ln>
          <a:effectLst>
            <a:softEdge rad="112500"/>
          </a:effectLst>
        </p:spPr>
      </p:pic>
      <p:sp>
        <p:nvSpPr>
          <p:cNvPr id="4" name="타원 3"/>
          <p:cNvSpPr/>
          <p:nvPr/>
        </p:nvSpPr>
        <p:spPr>
          <a:xfrm rot="2712016">
            <a:off x="7323299" y="2004855"/>
            <a:ext cx="1405572" cy="830312"/>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메대</a:t>
            </a:r>
          </a:p>
        </p:txBody>
      </p:sp>
      <p:sp>
        <p:nvSpPr>
          <p:cNvPr id="5" name="타원 4"/>
          <p:cNvSpPr/>
          <p:nvPr/>
        </p:nvSpPr>
        <p:spPr>
          <a:xfrm rot="1907443">
            <a:off x="6267609" y="3540348"/>
            <a:ext cx="997370" cy="980429"/>
          </a:xfrm>
          <a:prstGeom prst="ellipse">
            <a:avLst/>
          </a:prstGeom>
          <a:solidFill>
            <a:srgbClr val="CC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nvGrpSpPr>
          <p:cNvPr id="2" name="그룹 53"/>
          <p:cNvGrpSpPr/>
          <p:nvPr/>
        </p:nvGrpSpPr>
        <p:grpSpPr>
          <a:xfrm flipH="1">
            <a:off x="2483771" y="4421874"/>
            <a:ext cx="1440157" cy="375280"/>
            <a:chOff x="10939483" y="3679808"/>
            <a:chExt cx="1303983" cy="370590"/>
          </a:xfrm>
        </p:grpSpPr>
        <p:cxnSp>
          <p:nvCxnSpPr>
            <p:cNvPr id="7" name="직선 연결선 6"/>
            <p:cNvCxnSpPr>
              <a:endCxn id="8" idx="3"/>
            </p:cNvCxnSpPr>
            <p:nvPr/>
          </p:nvCxnSpPr>
          <p:spPr bwMode="auto">
            <a:xfrm flipH="1" flipV="1">
              <a:off x="11816250" y="3820898"/>
              <a:ext cx="427216" cy="229500"/>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8" name="Rectangle 37"/>
            <p:cNvSpPr>
              <a:spLocks noChangeArrowheads="1"/>
            </p:cNvSpPr>
            <p:nvPr/>
          </p:nvSpPr>
          <p:spPr bwMode="auto">
            <a:xfrm>
              <a:off x="10939483" y="3679808"/>
              <a:ext cx="876767" cy="282180"/>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예루살렘</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6" name="그룹 53"/>
          <p:cNvGrpSpPr/>
          <p:nvPr/>
        </p:nvGrpSpPr>
        <p:grpSpPr>
          <a:xfrm>
            <a:off x="4716017" y="1484784"/>
            <a:ext cx="1152126" cy="432048"/>
            <a:chOff x="8529958" y="4888649"/>
            <a:chExt cx="1312932" cy="426648"/>
          </a:xfrm>
        </p:grpSpPr>
        <p:cxnSp>
          <p:nvCxnSpPr>
            <p:cNvPr id="13" name="직선 연결선 12"/>
            <p:cNvCxnSpPr>
              <a:endCxn id="14" idx="3"/>
            </p:cNvCxnSpPr>
            <p:nvPr/>
          </p:nvCxnSpPr>
          <p:spPr bwMode="auto">
            <a:xfrm rot="10800000">
              <a:off x="9406726" y="5029739"/>
              <a:ext cx="436164"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4"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니느웨</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9" name="그룹 53"/>
          <p:cNvGrpSpPr/>
          <p:nvPr/>
        </p:nvGrpSpPr>
        <p:grpSpPr>
          <a:xfrm>
            <a:off x="5436090" y="4005068"/>
            <a:ext cx="1296148" cy="501776"/>
            <a:chOff x="8529958" y="4675324"/>
            <a:chExt cx="1303287" cy="495506"/>
          </a:xfrm>
        </p:grpSpPr>
        <p:cxnSp>
          <p:nvCxnSpPr>
            <p:cNvPr id="16" name="직선 연결선 15"/>
            <p:cNvCxnSpPr>
              <a:endCxn id="17" idx="3"/>
            </p:cNvCxnSpPr>
            <p:nvPr/>
          </p:nvCxnSpPr>
          <p:spPr bwMode="auto">
            <a:xfrm rot="10800000" flipV="1">
              <a:off x="9406726" y="4675324"/>
              <a:ext cx="426519" cy="354416"/>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7"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바빌론</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15" name="그룹 53"/>
          <p:cNvGrpSpPr/>
          <p:nvPr/>
        </p:nvGrpSpPr>
        <p:grpSpPr>
          <a:xfrm>
            <a:off x="1691680" y="2276872"/>
            <a:ext cx="1368153" cy="648066"/>
            <a:chOff x="8529958" y="4888649"/>
            <a:chExt cx="1559111" cy="639967"/>
          </a:xfrm>
        </p:grpSpPr>
        <p:cxnSp>
          <p:nvCxnSpPr>
            <p:cNvPr id="22" name="직선 연결선 21"/>
            <p:cNvCxnSpPr>
              <a:endCxn id="23" idx="3"/>
            </p:cNvCxnSpPr>
            <p:nvPr/>
          </p:nvCxnSpPr>
          <p:spPr bwMode="auto">
            <a:xfrm rot="10800000">
              <a:off x="9406726" y="5029734"/>
              <a:ext cx="682343" cy="498882"/>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23"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하맛</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18" name="그룹 53"/>
          <p:cNvGrpSpPr/>
          <p:nvPr/>
        </p:nvGrpSpPr>
        <p:grpSpPr>
          <a:xfrm>
            <a:off x="1475654" y="2924940"/>
            <a:ext cx="1512167" cy="432047"/>
            <a:chOff x="8529958" y="4888649"/>
            <a:chExt cx="1723226" cy="426648"/>
          </a:xfrm>
        </p:grpSpPr>
        <p:cxnSp>
          <p:nvCxnSpPr>
            <p:cNvPr id="29" name="직선 연결선 28"/>
            <p:cNvCxnSpPr>
              <a:endCxn id="30" idx="3"/>
            </p:cNvCxnSpPr>
            <p:nvPr/>
          </p:nvCxnSpPr>
          <p:spPr bwMode="auto">
            <a:xfrm rot="10800000">
              <a:off x="9406725" y="5029739"/>
              <a:ext cx="846459"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30"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립나</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1" name="그룹 53"/>
          <p:cNvGrpSpPr/>
          <p:nvPr/>
        </p:nvGrpSpPr>
        <p:grpSpPr>
          <a:xfrm>
            <a:off x="971601" y="3933061"/>
            <a:ext cx="1440160" cy="432048"/>
            <a:chOff x="8529958" y="4888649"/>
            <a:chExt cx="1641168" cy="426648"/>
          </a:xfrm>
        </p:grpSpPr>
        <p:cxnSp>
          <p:nvCxnSpPr>
            <p:cNvPr id="32" name="직선 연결선 31"/>
            <p:cNvCxnSpPr>
              <a:endCxn id="33" idx="3"/>
            </p:cNvCxnSpPr>
            <p:nvPr/>
          </p:nvCxnSpPr>
          <p:spPr bwMode="auto">
            <a:xfrm rot="10800000">
              <a:off x="9406726" y="5029739"/>
              <a:ext cx="764400"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33"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므깃도</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4" name="그룹 53"/>
          <p:cNvGrpSpPr/>
          <p:nvPr/>
        </p:nvGrpSpPr>
        <p:grpSpPr>
          <a:xfrm>
            <a:off x="2627787" y="1071549"/>
            <a:ext cx="1372712" cy="857255"/>
            <a:chOff x="8529958" y="4480578"/>
            <a:chExt cx="1564305" cy="846542"/>
          </a:xfrm>
        </p:grpSpPr>
        <p:cxnSp>
          <p:nvCxnSpPr>
            <p:cNvPr id="43" name="직선 연결선 42"/>
            <p:cNvCxnSpPr>
              <a:endCxn id="44" idx="3"/>
            </p:cNvCxnSpPr>
            <p:nvPr/>
          </p:nvCxnSpPr>
          <p:spPr bwMode="auto">
            <a:xfrm rot="16200000" flipV="1">
              <a:off x="9397768" y="4630625"/>
              <a:ext cx="705453" cy="687537"/>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44" name="Rectangle 37"/>
            <p:cNvSpPr>
              <a:spLocks noChangeArrowheads="1"/>
            </p:cNvSpPr>
            <p:nvPr/>
          </p:nvSpPr>
          <p:spPr bwMode="auto">
            <a:xfrm>
              <a:off x="8529958" y="4480578"/>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하란</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5" name="그룹 53"/>
          <p:cNvGrpSpPr/>
          <p:nvPr/>
        </p:nvGrpSpPr>
        <p:grpSpPr>
          <a:xfrm flipH="1">
            <a:off x="6012160" y="1571307"/>
            <a:ext cx="1368151" cy="864096"/>
            <a:chOff x="8529958" y="4888649"/>
            <a:chExt cx="1559111" cy="853297"/>
          </a:xfrm>
        </p:grpSpPr>
        <p:cxnSp>
          <p:nvCxnSpPr>
            <p:cNvPr id="10" name="직선 연결선 9"/>
            <p:cNvCxnSpPr>
              <a:endCxn id="11" idx="3"/>
            </p:cNvCxnSpPr>
            <p:nvPr/>
          </p:nvCxnSpPr>
          <p:spPr bwMode="auto">
            <a:xfrm rot="16200000" flipV="1">
              <a:off x="9391794" y="5044671"/>
              <a:ext cx="712207" cy="682343"/>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1"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앗수르</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50" name="자유형 49"/>
          <p:cNvSpPr/>
          <p:nvPr/>
        </p:nvSpPr>
        <p:spPr>
          <a:xfrm>
            <a:off x="5853734" y="2006826"/>
            <a:ext cx="878504" cy="1998242"/>
          </a:xfrm>
          <a:custGeom>
            <a:avLst/>
            <a:gdLst>
              <a:gd name="connsiteX0" fmla="*/ 543339 w 543339"/>
              <a:gd name="connsiteY0" fmla="*/ 1378226 h 1378226"/>
              <a:gd name="connsiteX1" fmla="*/ 159026 w 543339"/>
              <a:gd name="connsiteY1" fmla="*/ 808383 h 1378226"/>
              <a:gd name="connsiteX2" fmla="*/ 0 w 543339"/>
              <a:gd name="connsiteY2" fmla="*/ 0 h 1378226"/>
              <a:gd name="connsiteX0" fmla="*/ 543339 w 543339"/>
              <a:gd name="connsiteY0" fmla="*/ 1378226 h 1378226"/>
              <a:gd name="connsiteX1" fmla="*/ 348102 w 543339"/>
              <a:gd name="connsiteY1" fmla="*/ 997211 h 1378226"/>
              <a:gd name="connsiteX2" fmla="*/ 159026 w 543339"/>
              <a:gd name="connsiteY2" fmla="*/ 808383 h 1378226"/>
              <a:gd name="connsiteX3" fmla="*/ 0 w 543339"/>
              <a:gd name="connsiteY3" fmla="*/ 0 h 1378226"/>
              <a:gd name="connsiteX0" fmla="*/ 543339 w 543339"/>
              <a:gd name="connsiteY0" fmla="*/ 1378226 h 1378226"/>
              <a:gd name="connsiteX1" fmla="*/ 348102 w 543339"/>
              <a:gd name="connsiteY1" fmla="*/ 997211 h 1378226"/>
              <a:gd name="connsiteX2" fmla="*/ 168776 w 543339"/>
              <a:gd name="connsiteY2" fmla="*/ 743140 h 1378226"/>
              <a:gd name="connsiteX3" fmla="*/ 0 w 543339"/>
              <a:gd name="connsiteY3" fmla="*/ 0 h 1378226"/>
              <a:gd name="connsiteX0" fmla="*/ 543339 w 543339"/>
              <a:gd name="connsiteY0" fmla="*/ 1378226 h 1378226"/>
              <a:gd name="connsiteX1" fmla="*/ 348102 w 543339"/>
              <a:gd name="connsiteY1" fmla="*/ 997211 h 1378226"/>
              <a:gd name="connsiteX2" fmla="*/ 168776 w 543339"/>
              <a:gd name="connsiteY2" fmla="*/ 743140 h 1378226"/>
              <a:gd name="connsiteX3" fmla="*/ 0 w 543339"/>
              <a:gd name="connsiteY3" fmla="*/ 0 h 1378226"/>
            </a:gdLst>
            <a:ahLst/>
            <a:cxnLst>
              <a:cxn ang="0">
                <a:pos x="connsiteX0" y="connsiteY0"/>
              </a:cxn>
              <a:cxn ang="0">
                <a:pos x="connsiteX1" y="connsiteY1"/>
              </a:cxn>
              <a:cxn ang="0">
                <a:pos x="connsiteX2" y="connsiteY2"/>
              </a:cxn>
              <a:cxn ang="0">
                <a:pos x="connsiteX3" y="connsiteY3"/>
              </a:cxn>
            </a:cxnLst>
            <a:rect l="l" t="t" r="r" b="b"/>
            <a:pathLst>
              <a:path w="543339" h="1378226">
                <a:moveTo>
                  <a:pt x="543339" y="1378226"/>
                </a:moveTo>
                <a:cubicBezTo>
                  <a:pt x="494548" y="1318348"/>
                  <a:pt x="412154" y="1092185"/>
                  <a:pt x="348102" y="997211"/>
                </a:cubicBezTo>
                <a:cubicBezTo>
                  <a:pt x="284050" y="902237"/>
                  <a:pt x="210542" y="912967"/>
                  <a:pt x="168776" y="743140"/>
                </a:cubicBezTo>
                <a:cubicBezTo>
                  <a:pt x="48968" y="524310"/>
                  <a:pt x="34235" y="289339"/>
                  <a:pt x="0" y="0"/>
                </a:cubicBezTo>
              </a:path>
            </a:pathLst>
          </a:custGeom>
          <a:ln w="57150">
            <a:solidFill>
              <a:srgbClr val="CC00CC"/>
            </a:solidFill>
            <a:headEnd type="none" w="med" len="med"/>
            <a:tailEnd type="triangle" w="med" len="med"/>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1" name="자유형 50"/>
          <p:cNvSpPr/>
          <p:nvPr/>
        </p:nvSpPr>
        <p:spPr>
          <a:xfrm>
            <a:off x="4068417" y="1860590"/>
            <a:ext cx="1603513" cy="128766"/>
          </a:xfrm>
          <a:custGeom>
            <a:avLst/>
            <a:gdLst>
              <a:gd name="connsiteX0" fmla="*/ 1603513 w 1603513"/>
              <a:gd name="connsiteY0" fmla="*/ 117060 h 117060"/>
              <a:gd name="connsiteX1" fmla="*/ 622853 w 1603513"/>
              <a:gd name="connsiteY1" fmla="*/ 11043 h 117060"/>
              <a:gd name="connsiteX2" fmla="*/ 0 w 1603513"/>
              <a:gd name="connsiteY2" fmla="*/ 50799 h 117060"/>
            </a:gdLst>
            <a:ahLst/>
            <a:cxnLst>
              <a:cxn ang="0">
                <a:pos x="connsiteX0" y="connsiteY0"/>
              </a:cxn>
              <a:cxn ang="0">
                <a:pos x="connsiteX1" y="connsiteY1"/>
              </a:cxn>
              <a:cxn ang="0">
                <a:pos x="connsiteX2" y="connsiteY2"/>
              </a:cxn>
            </a:cxnLst>
            <a:rect l="l" t="t" r="r" b="b"/>
            <a:pathLst>
              <a:path w="1603513" h="117060">
                <a:moveTo>
                  <a:pt x="1603513" y="117060"/>
                </a:moveTo>
                <a:cubicBezTo>
                  <a:pt x="1246809" y="69573"/>
                  <a:pt x="890105" y="22087"/>
                  <a:pt x="622853" y="11043"/>
                </a:cubicBezTo>
                <a:cubicBezTo>
                  <a:pt x="355601" y="0"/>
                  <a:pt x="177800" y="25399"/>
                  <a:pt x="0" y="50799"/>
                </a:cubicBezTo>
              </a:path>
            </a:pathLst>
          </a:custGeom>
          <a:ln w="57150">
            <a:solidFill>
              <a:schemeClr val="tx1">
                <a:lumMod val="65000"/>
                <a:lumOff val="35000"/>
              </a:schemeClr>
            </a:solidFill>
            <a:headEnd type="none" w="med" len="med"/>
            <a:tailEnd type="triangle" w="med" len="med"/>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2" name="자유형 51"/>
          <p:cNvSpPr/>
          <p:nvPr/>
        </p:nvSpPr>
        <p:spPr>
          <a:xfrm>
            <a:off x="6135757" y="2444147"/>
            <a:ext cx="1550504" cy="53009"/>
          </a:xfrm>
          <a:custGeom>
            <a:avLst/>
            <a:gdLst>
              <a:gd name="connsiteX0" fmla="*/ 1550504 w 1550504"/>
              <a:gd name="connsiteY0" fmla="*/ 53009 h 53009"/>
              <a:gd name="connsiteX1" fmla="*/ 583095 w 1550504"/>
              <a:gd name="connsiteY1" fmla="*/ 13252 h 53009"/>
              <a:gd name="connsiteX2" fmla="*/ 0 w 1550504"/>
              <a:gd name="connsiteY2" fmla="*/ 0 h 53009"/>
            </a:gdLst>
            <a:ahLst/>
            <a:cxnLst>
              <a:cxn ang="0">
                <a:pos x="connsiteX0" y="connsiteY0"/>
              </a:cxn>
              <a:cxn ang="0">
                <a:pos x="connsiteX1" y="connsiteY1"/>
              </a:cxn>
              <a:cxn ang="0">
                <a:pos x="connsiteX2" y="connsiteY2"/>
              </a:cxn>
            </a:cxnLst>
            <a:rect l="l" t="t" r="r" b="b"/>
            <a:pathLst>
              <a:path w="1550504" h="53009">
                <a:moveTo>
                  <a:pt x="1550504" y="53009"/>
                </a:moveTo>
                <a:lnTo>
                  <a:pt x="583095" y="13252"/>
                </a:lnTo>
                <a:cubicBezTo>
                  <a:pt x="324678" y="4417"/>
                  <a:pt x="162339" y="2208"/>
                  <a:pt x="0" y="0"/>
                </a:cubicBezTo>
              </a:path>
            </a:pathLst>
          </a:custGeom>
          <a:ln w="57150">
            <a:solidFill>
              <a:schemeClr val="accent3">
                <a:lumMod val="75000"/>
              </a:schemeClr>
            </a:solidFill>
            <a:headEnd type="none" w="med" len="med"/>
            <a:tailEnd type="triangle" w="med" len="med"/>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9" name="자유형 58"/>
          <p:cNvSpPr/>
          <p:nvPr/>
        </p:nvSpPr>
        <p:spPr>
          <a:xfrm>
            <a:off x="2453640" y="3429000"/>
            <a:ext cx="534184" cy="1283588"/>
          </a:xfrm>
          <a:custGeom>
            <a:avLst/>
            <a:gdLst>
              <a:gd name="connsiteX0" fmla="*/ 0 w 487680"/>
              <a:gd name="connsiteY0" fmla="*/ 1188720 h 1188720"/>
              <a:gd name="connsiteX1" fmla="*/ 167640 w 487680"/>
              <a:gd name="connsiteY1" fmla="*/ 586740 h 1188720"/>
              <a:gd name="connsiteX2" fmla="*/ 487680 w 487680"/>
              <a:gd name="connsiteY2" fmla="*/ 0 h 1188720"/>
            </a:gdLst>
            <a:ahLst/>
            <a:cxnLst>
              <a:cxn ang="0">
                <a:pos x="connsiteX0" y="connsiteY0"/>
              </a:cxn>
              <a:cxn ang="0">
                <a:pos x="connsiteX1" y="connsiteY1"/>
              </a:cxn>
              <a:cxn ang="0">
                <a:pos x="connsiteX2" y="connsiteY2"/>
              </a:cxn>
            </a:cxnLst>
            <a:rect l="l" t="t" r="r" b="b"/>
            <a:pathLst>
              <a:path w="487680" h="1188720">
                <a:moveTo>
                  <a:pt x="0" y="1188720"/>
                </a:moveTo>
                <a:cubicBezTo>
                  <a:pt x="43180" y="986790"/>
                  <a:pt x="86360" y="784860"/>
                  <a:pt x="167640" y="586740"/>
                </a:cubicBezTo>
                <a:cubicBezTo>
                  <a:pt x="248920" y="388620"/>
                  <a:pt x="487680" y="0"/>
                  <a:pt x="487680" y="0"/>
                </a:cubicBezTo>
              </a:path>
            </a:pathLst>
          </a:custGeom>
          <a:ln w="571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63" name="Rectangle 37"/>
          <p:cNvSpPr>
            <a:spLocks noChangeArrowheads="1"/>
          </p:cNvSpPr>
          <p:nvPr/>
        </p:nvSpPr>
        <p:spPr bwMode="auto">
          <a:xfrm flipH="1">
            <a:off x="5436097" y="4581128"/>
            <a:ext cx="2232252" cy="432000"/>
          </a:xfrm>
          <a:prstGeom prst="rect">
            <a:avLst/>
          </a:prstGeom>
          <a:solidFill>
            <a:schemeClr val="accent1">
              <a:lumMod val="60000"/>
              <a:lumOff val="40000"/>
            </a:schemeClr>
          </a:solidFill>
          <a:ln w="28575">
            <a:solidFill>
              <a:schemeClr val="accent1">
                <a:lumMod val="50000"/>
              </a:schemeClr>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나보포라살에</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의해 독립 </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[626 BC]</a:t>
            </a:r>
          </a:p>
        </p:txBody>
      </p:sp>
      <p:sp>
        <p:nvSpPr>
          <p:cNvPr id="64" name="Rectangle 37"/>
          <p:cNvSpPr>
            <a:spLocks noChangeArrowheads="1"/>
          </p:cNvSpPr>
          <p:nvPr/>
        </p:nvSpPr>
        <p:spPr bwMode="auto">
          <a:xfrm flipH="1">
            <a:off x="6603464" y="1052736"/>
            <a:ext cx="1368152" cy="446562"/>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메대가</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앗수르</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점령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[614 BC]</a:t>
            </a:r>
          </a:p>
        </p:txBody>
      </p:sp>
      <p:sp>
        <p:nvSpPr>
          <p:cNvPr id="65" name="Rectangle 37">
            <a:hlinkClick r:id="" action="ppaction://noaction"/>
          </p:cNvPr>
          <p:cNvSpPr>
            <a:spLocks noChangeArrowheads="1"/>
          </p:cNvSpPr>
          <p:nvPr/>
        </p:nvSpPr>
        <p:spPr bwMode="auto">
          <a:xfrm flipH="1">
            <a:off x="4211960" y="1003588"/>
            <a:ext cx="1277094" cy="432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0" rIns="0" anchor="t"/>
          <a:lstStyle/>
          <a:p>
            <a:pPr marL="342900" indent="-342900" algn="ctr" fontAlgn="base">
              <a:lnSpc>
                <a:spcPct val="80000"/>
              </a:lnSpc>
              <a:spcAft>
                <a:spcPct val="0"/>
              </a:spcAft>
            </a:pPr>
            <a:r>
              <a:rPr kumimoji="1" lang="ko-KR" altLang="en-US" sz="1600" b="1" dirty="0" err="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앗시리아</a:t>
            </a: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멸망</a:t>
            </a:r>
            <a:endPar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[612 BC]</a:t>
            </a:r>
          </a:p>
        </p:txBody>
      </p:sp>
      <p:sp>
        <p:nvSpPr>
          <p:cNvPr id="66" name="Rectangle 37"/>
          <p:cNvSpPr>
            <a:spLocks noChangeArrowheads="1"/>
          </p:cNvSpPr>
          <p:nvPr/>
        </p:nvSpPr>
        <p:spPr bwMode="auto">
          <a:xfrm flipH="1">
            <a:off x="1187624" y="916340"/>
            <a:ext cx="1390286"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바벨론의 점령</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[610 BC]</a:t>
            </a:r>
          </a:p>
        </p:txBody>
      </p:sp>
      <p:sp>
        <p:nvSpPr>
          <p:cNvPr id="69" name="Rectangle 37"/>
          <p:cNvSpPr>
            <a:spLocks noChangeArrowheads="1"/>
          </p:cNvSpPr>
          <p:nvPr/>
        </p:nvSpPr>
        <p:spPr bwMode="auto">
          <a:xfrm flipH="1">
            <a:off x="444684" y="4278582"/>
            <a:ext cx="1296144"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요시야의</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죽음</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[609 BC]</a:t>
            </a:r>
          </a:p>
        </p:txBody>
      </p:sp>
      <p:sp>
        <p:nvSpPr>
          <p:cNvPr id="70" name="Rectangle 37"/>
          <p:cNvSpPr>
            <a:spLocks noChangeArrowheads="1"/>
          </p:cNvSpPr>
          <p:nvPr/>
        </p:nvSpPr>
        <p:spPr bwMode="auto">
          <a:xfrm flipH="1">
            <a:off x="899592" y="3270470"/>
            <a:ext cx="1349102"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여호아하스가</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잡힘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[609 BC]</a:t>
            </a:r>
          </a:p>
        </p:txBody>
      </p:sp>
      <p:sp>
        <p:nvSpPr>
          <p:cNvPr id="92" name="Rectangle 37"/>
          <p:cNvSpPr>
            <a:spLocks noChangeArrowheads="1"/>
          </p:cNvSpPr>
          <p:nvPr/>
        </p:nvSpPr>
        <p:spPr bwMode="auto">
          <a:xfrm flipH="1">
            <a:off x="2699792" y="4752196"/>
            <a:ext cx="2160240" cy="252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0" rIns="0" anchor="t"/>
          <a:lstStyle/>
          <a:p>
            <a:pPr marL="342900" indent="-342900" algn="ctr" fontAlgn="base">
              <a:lnSpc>
                <a:spcPct val="80000"/>
              </a:lnSpc>
              <a:spcAft>
                <a:spcPct val="0"/>
              </a:spcAft>
            </a:pP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요시야 </a:t>
            </a:r>
            <a:r>
              <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[640~609 BC]</a:t>
            </a:r>
          </a:p>
        </p:txBody>
      </p:sp>
      <p:grpSp>
        <p:nvGrpSpPr>
          <p:cNvPr id="27" name="그룹 53"/>
          <p:cNvGrpSpPr/>
          <p:nvPr/>
        </p:nvGrpSpPr>
        <p:grpSpPr>
          <a:xfrm>
            <a:off x="1907705" y="1523034"/>
            <a:ext cx="1603557" cy="432048"/>
            <a:chOff x="8261698" y="4888649"/>
            <a:chExt cx="1827370" cy="426649"/>
          </a:xfrm>
        </p:grpSpPr>
        <p:cxnSp>
          <p:nvCxnSpPr>
            <p:cNvPr id="76" name="직선 연결선 75"/>
            <p:cNvCxnSpPr>
              <a:endCxn id="79" idx="3"/>
            </p:cNvCxnSpPr>
            <p:nvPr/>
          </p:nvCxnSpPr>
          <p:spPr bwMode="auto">
            <a:xfrm flipH="1" flipV="1">
              <a:off x="9406724" y="5029740"/>
              <a:ext cx="682344"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79" name="Rectangle 37"/>
            <p:cNvSpPr>
              <a:spLocks noChangeArrowheads="1"/>
            </p:cNvSpPr>
            <p:nvPr/>
          </p:nvSpPr>
          <p:spPr bwMode="auto">
            <a:xfrm>
              <a:off x="8261698" y="4888649"/>
              <a:ext cx="114502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갈그미스</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74" name="Rectangle 5"/>
          <p:cNvSpPr>
            <a:spLocks noChangeArrowheads="1"/>
          </p:cNvSpPr>
          <p:nvPr/>
        </p:nvSpPr>
        <p:spPr bwMode="auto">
          <a:xfrm>
            <a:off x="0" y="-13736"/>
            <a:ext cx="9144000" cy="453946"/>
          </a:xfrm>
          <a:prstGeom prst="rect">
            <a:avLst/>
          </a:prstGeom>
          <a:gradFill rotWithShape="1">
            <a:gsLst>
              <a:gs pos="0">
                <a:srgbClr val="5C92B5">
                  <a:tint val="43000"/>
                  <a:satMod val="165000"/>
                </a:srgbClr>
              </a:gs>
              <a:gs pos="55000">
                <a:srgbClr val="5C92B5">
                  <a:tint val="83000"/>
                  <a:satMod val="155000"/>
                </a:srgbClr>
              </a:gs>
              <a:gs pos="100000">
                <a:srgbClr val="5C92B5">
                  <a:shade val="85000"/>
                </a:srgbClr>
              </a:gs>
            </a:gsLst>
            <a:path path="circle">
              <a:fillToRect l="-40000" t="-90000" r="140000" b="190000"/>
            </a:path>
          </a:gradFill>
          <a:ln w="9525" cap="flat" cmpd="sng" algn="ctr">
            <a:solidFill>
              <a:srgbClr val="5C92B5"/>
            </a:solidFill>
            <a:prstDash val="solid"/>
            <a:headEnd/>
            <a:tailEnd/>
          </a:ln>
          <a:effectLst>
            <a:outerShdw blurRad="50800" dist="25400" dir="5400000" rotWithShape="0">
              <a:srgbClr val="000000">
                <a:alpha val="45000"/>
              </a:srgbClr>
            </a:outerShdw>
          </a:effectLst>
        </p:spPr>
        <p:txBody>
          <a:bodyPr lIns="0" rIns="0" anchor="ctr"/>
          <a:lstStyle/>
          <a:p>
            <a:pPr marL="342900" indent="-342900" algn="ctr" latinLnBrk="0">
              <a:spcBef>
                <a:spcPct val="20000"/>
              </a:spcBef>
              <a:defRPr/>
            </a:pPr>
            <a:r>
              <a:rPr kumimoji="1" lang="ko-KR" altLang="en-US"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요시야 왕 당시의 국제상황</a:t>
            </a:r>
          </a:p>
        </p:txBody>
      </p:sp>
      <p:sp>
        <p:nvSpPr>
          <p:cNvPr id="67" name="Rectangle 37"/>
          <p:cNvSpPr>
            <a:spLocks noChangeArrowheads="1"/>
          </p:cNvSpPr>
          <p:nvPr/>
        </p:nvSpPr>
        <p:spPr bwMode="auto">
          <a:xfrm flipH="1">
            <a:off x="2605650" y="611744"/>
            <a:ext cx="1390286"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아슈르발리트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[612 BC]</a:t>
            </a:r>
          </a:p>
        </p:txBody>
      </p:sp>
      <p:sp>
        <p:nvSpPr>
          <p:cNvPr id="68" name="자유형 50"/>
          <p:cNvSpPr/>
          <p:nvPr/>
        </p:nvSpPr>
        <p:spPr>
          <a:xfrm>
            <a:off x="4067944" y="1973074"/>
            <a:ext cx="1603513" cy="117060"/>
          </a:xfrm>
          <a:custGeom>
            <a:avLst/>
            <a:gdLst>
              <a:gd name="connsiteX0" fmla="*/ 1603513 w 1603513"/>
              <a:gd name="connsiteY0" fmla="*/ 117060 h 117060"/>
              <a:gd name="connsiteX1" fmla="*/ 622853 w 1603513"/>
              <a:gd name="connsiteY1" fmla="*/ 11043 h 117060"/>
              <a:gd name="connsiteX2" fmla="*/ 0 w 1603513"/>
              <a:gd name="connsiteY2" fmla="*/ 50799 h 117060"/>
            </a:gdLst>
            <a:ahLst/>
            <a:cxnLst>
              <a:cxn ang="0">
                <a:pos x="connsiteX0" y="connsiteY0"/>
              </a:cxn>
              <a:cxn ang="0">
                <a:pos x="connsiteX1" y="connsiteY1"/>
              </a:cxn>
              <a:cxn ang="0">
                <a:pos x="connsiteX2" y="connsiteY2"/>
              </a:cxn>
            </a:cxnLst>
            <a:rect l="l" t="t" r="r" b="b"/>
            <a:pathLst>
              <a:path w="1603513" h="117060">
                <a:moveTo>
                  <a:pt x="1603513" y="117060"/>
                </a:moveTo>
                <a:cubicBezTo>
                  <a:pt x="1246809" y="69573"/>
                  <a:pt x="890105" y="22087"/>
                  <a:pt x="622853" y="11043"/>
                </a:cubicBezTo>
                <a:cubicBezTo>
                  <a:pt x="355601" y="0"/>
                  <a:pt x="177800" y="25399"/>
                  <a:pt x="0" y="50799"/>
                </a:cubicBezTo>
              </a:path>
            </a:pathLst>
          </a:custGeom>
          <a:ln w="57150">
            <a:solidFill>
              <a:srgbClr val="CC00CC"/>
            </a:solidFill>
            <a:headEnd type="none" w="med" len="med"/>
            <a:tailEnd type="triangle" w="med" len="med"/>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1" name="자유형 72"/>
          <p:cNvSpPr/>
          <p:nvPr/>
        </p:nvSpPr>
        <p:spPr>
          <a:xfrm>
            <a:off x="2967417" y="1939827"/>
            <a:ext cx="828261" cy="1338335"/>
          </a:xfrm>
          <a:custGeom>
            <a:avLst/>
            <a:gdLst>
              <a:gd name="connsiteX0" fmla="*/ 6626 w 828261"/>
              <a:gd name="connsiteY0" fmla="*/ 715617 h 728870"/>
              <a:gd name="connsiteX1" fmla="*/ 19879 w 828261"/>
              <a:gd name="connsiteY1" fmla="*/ 662609 h 728870"/>
              <a:gd name="connsiteX2" fmla="*/ 59635 w 828261"/>
              <a:gd name="connsiteY2" fmla="*/ 318052 h 728870"/>
              <a:gd name="connsiteX3" fmla="*/ 377687 w 828261"/>
              <a:gd name="connsiteY3" fmla="*/ 53009 h 728870"/>
              <a:gd name="connsiteX4" fmla="*/ 828261 w 828261"/>
              <a:gd name="connsiteY4" fmla="*/ 0 h 72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261" h="728870">
                <a:moveTo>
                  <a:pt x="6626" y="715617"/>
                </a:moveTo>
                <a:cubicBezTo>
                  <a:pt x="8835" y="722243"/>
                  <a:pt x="11044" y="728870"/>
                  <a:pt x="19879" y="662609"/>
                </a:cubicBezTo>
                <a:cubicBezTo>
                  <a:pt x="28714" y="596348"/>
                  <a:pt x="0" y="419652"/>
                  <a:pt x="59635" y="318052"/>
                </a:cubicBezTo>
                <a:cubicBezTo>
                  <a:pt x="119270" y="216452"/>
                  <a:pt x="249583" y="106018"/>
                  <a:pt x="377687" y="53009"/>
                </a:cubicBezTo>
                <a:cubicBezTo>
                  <a:pt x="505791" y="0"/>
                  <a:pt x="828261" y="0"/>
                  <a:pt x="828261" y="0"/>
                </a:cubicBezTo>
              </a:path>
            </a:pathLst>
          </a:custGeom>
          <a:ln w="57150">
            <a:headEnd type="none" w="med" len="med"/>
            <a:tailEnd type="triangl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5" name="자유형 52"/>
          <p:cNvSpPr/>
          <p:nvPr/>
        </p:nvSpPr>
        <p:spPr>
          <a:xfrm>
            <a:off x="1248113" y="4437112"/>
            <a:ext cx="1123171" cy="896056"/>
          </a:xfrm>
          <a:custGeom>
            <a:avLst/>
            <a:gdLst>
              <a:gd name="connsiteX0" fmla="*/ 0 w 1075635"/>
              <a:gd name="connsiteY0" fmla="*/ 887896 h 894522"/>
              <a:gd name="connsiteX1" fmla="*/ 649356 w 1075635"/>
              <a:gd name="connsiteY1" fmla="*/ 795131 h 894522"/>
              <a:gd name="connsiteX2" fmla="*/ 1007165 w 1075635"/>
              <a:gd name="connsiteY2" fmla="*/ 291548 h 894522"/>
              <a:gd name="connsiteX3" fmla="*/ 1060174 w 1075635"/>
              <a:gd name="connsiteY3" fmla="*/ 0 h 894522"/>
              <a:gd name="connsiteX0" fmla="*/ 0 w 1060174"/>
              <a:gd name="connsiteY0" fmla="*/ 887896 h 889423"/>
              <a:gd name="connsiteX1" fmla="*/ 649356 w 1060174"/>
              <a:gd name="connsiteY1" fmla="*/ 795131 h 889423"/>
              <a:gd name="connsiteX2" fmla="*/ 972982 w 1060174"/>
              <a:gd name="connsiteY2" fmla="*/ 269117 h 889423"/>
              <a:gd name="connsiteX3" fmla="*/ 1060174 w 1060174"/>
              <a:gd name="connsiteY3" fmla="*/ 0 h 889423"/>
              <a:gd name="connsiteX0" fmla="*/ 0 w 1060174"/>
              <a:gd name="connsiteY0" fmla="*/ 887896 h 888178"/>
              <a:gd name="connsiteX1" fmla="*/ 649356 w 1060174"/>
              <a:gd name="connsiteY1" fmla="*/ 795131 h 888178"/>
              <a:gd name="connsiteX2" fmla="*/ 905763 w 1060174"/>
              <a:gd name="connsiteY2" fmla="*/ 464244 h 888178"/>
              <a:gd name="connsiteX3" fmla="*/ 972982 w 1060174"/>
              <a:gd name="connsiteY3" fmla="*/ 269117 h 888178"/>
              <a:gd name="connsiteX4" fmla="*/ 1060174 w 1060174"/>
              <a:gd name="connsiteY4" fmla="*/ 0 h 888178"/>
              <a:gd name="connsiteX0" fmla="*/ 0 w 1060174"/>
              <a:gd name="connsiteY0" fmla="*/ 887896 h 888002"/>
              <a:gd name="connsiteX1" fmla="*/ 636538 w 1060174"/>
              <a:gd name="connsiteY1" fmla="*/ 745785 h 888002"/>
              <a:gd name="connsiteX2" fmla="*/ 905763 w 1060174"/>
              <a:gd name="connsiteY2" fmla="*/ 464244 h 888002"/>
              <a:gd name="connsiteX3" fmla="*/ 972982 w 1060174"/>
              <a:gd name="connsiteY3" fmla="*/ 269117 h 888002"/>
              <a:gd name="connsiteX4" fmla="*/ 1060174 w 1060174"/>
              <a:gd name="connsiteY4" fmla="*/ 0 h 88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174" h="888002">
                <a:moveTo>
                  <a:pt x="0" y="887896"/>
                </a:moveTo>
                <a:cubicBezTo>
                  <a:pt x="240747" y="891209"/>
                  <a:pt x="485578" y="816394"/>
                  <a:pt x="636538" y="745785"/>
                </a:cubicBezTo>
                <a:cubicBezTo>
                  <a:pt x="787498" y="675176"/>
                  <a:pt x="851825" y="551913"/>
                  <a:pt x="905763" y="464244"/>
                </a:cubicBezTo>
                <a:cubicBezTo>
                  <a:pt x="959701" y="376575"/>
                  <a:pt x="944398" y="346491"/>
                  <a:pt x="972982" y="269117"/>
                </a:cubicBezTo>
                <a:cubicBezTo>
                  <a:pt x="1041452" y="136595"/>
                  <a:pt x="1060174" y="0"/>
                  <a:pt x="1060174" y="0"/>
                </a:cubicBezTo>
              </a:path>
            </a:pathLst>
          </a:custGeom>
          <a:ln w="57150">
            <a:headEnd type="none" w="med" len="med"/>
            <a:tailEnd type="triangle"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7" name="자유형 53"/>
          <p:cNvSpPr/>
          <p:nvPr/>
        </p:nvSpPr>
        <p:spPr>
          <a:xfrm>
            <a:off x="2465243" y="3402305"/>
            <a:ext cx="450573" cy="927652"/>
          </a:xfrm>
          <a:custGeom>
            <a:avLst/>
            <a:gdLst>
              <a:gd name="connsiteX0" fmla="*/ 0 w 450573"/>
              <a:gd name="connsiteY0" fmla="*/ 927652 h 927652"/>
              <a:gd name="connsiteX1" fmla="*/ 159026 w 450573"/>
              <a:gd name="connsiteY1" fmla="*/ 503582 h 927652"/>
              <a:gd name="connsiteX2" fmla="*/ 450573 w 450573"/>
              <a:gd name="connsiteY2" fmla="*/ 0 h 927652"/>
            </a:gdLst>
            <a:ahLst/>
            <a:cxnLst>
              <a:cxn ang="0">
                <a:pos x="connsiteX0" y="connsiteY0"/>
              </a:cxn>
              <a:cxn ang="0">
                <a:pos x="connsiteX1" y="connsiteY1"/>
              </a:cxn>
              <a:cxn ang="0">
                <a:pos x="connsiteX2" y="connsiteY2"/>
              </a:cxn>
            </a:cxnLst>
            <a:rect l="l" t="t" r="r" b="b"/>
            <a:pathLst>
              <a:path w="450573" h="927652">
                <a:moveTo>
                  <a:pt x="0" y="927652"/>
                </a:moveTo>
                <a:cubicBezTo>
                  <a:pt x="41965" y="792921"/>
                  <a:pt x="83930" y="658191"/>
                  <a:pt x="159026" y="503582"/>
                </a:cubicBezTo>
                <a:cubicBezTo>
                  <a:pt x="234122" y="348973"/>
                  <a:pt x="342347" y="174486"/>
                  <a:pt x="450573" y="0"/>
                </a:cubicBezTo>
              </a:path>
            </a:pathLst>
          </a:custGeom>
          <a:ln w="57150">
            <a:headEnd type="none" w="med" len="med"/>
            <a:tailEnd type="triangle"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7" name="자유형 56"/>
          <p:cNvSpPr/>
          <p:nvPr/>
        </p:nvSpPr>
        <p:spPr>
          <a:xfrm>
            <a:off x="2411896" y="4405469"/>
            <a:ext cx="39756" cy="331304"/>
          </a:xfrm>
          <a:custGeom>
            <a:avLst/>
            <a:gdLst>
              <a:gd name="connsiteX0" fmla="*/ 39756 w 39756"/>
              <a:gd name="connsiteY0" fmla="*/ 331304 h 331304"/>
              <a:gd name="connsiteX1" fmla="*/ 0 w 39756"/>
              <a:gd name="connsiteY1" fmla="*/ 0 h 331304"/>
            </a:gdLst>
            <a:ahLst/>
            <a:cxnLst>
              <a:cxn ang="0">
                <a:pos x="connsiteX0" y="connsiteY0"/>
              </a:cxn>
              <a:cxn ang="0">
                <a:pos x="connsiteX1" y="connsiteY1"/>
              </a:cxn>
            </a:cxnLst>
            <a:rect l="l" t="t" r="r" b="b"/>
            <a:pathLst>
              <a:path w="39756" h="331304">
                <a:moveTo>
                  <a:pt x="39756" y="331304"/>
                </a:moveTo>
                <a:lnTo>
                  <a:pt x="0" y="0"/>
                </a:lnTo>
              </a:path>
            </a:pathLst>
          </a:custGeom>
          <a:ln w="571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85" name="Rectangle 37"/>
          <p:cNvSpPr>
            <a:spLocks noChangeArrowheads="1"/>
          </p:cNvSpPr>
          <p:nvPr/>
        </p:nvSpPr>
        <p:spPr bwMode="auto">
          <a:xfrm flipH="1">
            <a:off x="2687332" y="5043657"/>
            <a:ext cx="2160000" cy="396000"/>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4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느보왕이</a:t>
            </a: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ko-KR" altLang="en-US" sz="14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여호야김왕을</a:t>
            </a: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세움 </a:t>
            </a:r>
            <a:endPar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[609 BC]</a:t>
            </a:r>
          </a:p>
        </p:txBody>
      </p:sp>
      <p:sp>
        <p:nvSpPr>
          <p:cNvPr id="58" name="Freeform 57"/>
          <p:cNvSpPr/>
          <p:nvPr/>
        </p:nvSpPr>
        <p:spPr>
          <a:xfrm rot="21318304">
            <a:off x="2455921" y="4294693"/>
            <a:ext cx="215309" cy="855122"/>
          </a:xfrm>
          <a:custGeom>
            <a:avLst/>
            <a:gdLst>
              <a:gd name="connsiteX0" fmla="*/ 381774 w 430619"/>
              <a:gd name="connsiteY0" fmla="*/ 0 h 3212450"/>
              <a:gd name="connsiteX1" fmla="*/ 397677 w 430619"/>
              <a:gd name="connsiteY1" fmla="*/ 222637 h 3212450"/>
              <a:gd name="connsiteX2" fmla="*/ 381774 w 430619"/>
              <a:gd name="connsiteY2" fmla="*/ 389614 h 3212450"/>
              <a:gd name="connsiteX3" fmla="*/ 294310 w 430619"/>
              <a:gd name="connsiteY3" fmla="*/ 453225 h 3212450"/>
              <a:gd name="connsiteX4" fmla="*/ 286359 w 430619"/>
              <a:gd name="connsiteY4" fmla="*/ 540689 h 3212450"/>
              <a:gd name="connsiteX5" fmla="*/ 326115 w 430619"/>
              <a:gd name="connsiteY5" fmla="*/ 604299 h 3212450"/>
              <a:gd name="connsiteX6" fmla="*/ 342018 w 430619"/>
              <a:gd name="connsiteY6" fmla="*/ 675861 h 3212450"/>
              <a:gd name="connsiteX7" fmla="*/ 381774 w 430619"/>
              <a:gd name="connsiteY7" fmla="*/ 628153 h 3212450"/>
              <a:gd name="connsiteX8" fmla="*/ 429482 w 430619"/>
              <a:gd name="connsiteY8" fmla="*/ 540689 h 3212450"/>
              <a:gd name="connsiteX9" fmla="*/ 413580 w 430619"/>
              <a:gd name="connsiteY9" fmla="*/ 453225 h 3212450"/>
              <a:gd name="connsiteX10" fmla="*/ 389726 w 430619"/>
              <a:gd name="connsiteY10" fmla="*/ 389614 h 3212450"/>
              <a:gd name="connsiteX11" fmla="*/ 429482 w 430619"/>
              <a:gd name="connsiteY11" fmla="*/ 453225 h 3212450"/>
              <a:gd name="connsiteX12" fmla="*/ 413580 w 430619"/>
              <a:gd name="connsiteY12" fmla="*/ 564543 h 3212450"/>
              <a:gd name="connsiteX13" fmla="*/ 381774 w 430619"/>
              <a:gd name="connsiteY13" fmla="*/ 667910 h 3212450"/>
              <a:gd name="connsiteX14" fmla="*/ 334067 w 430619"/>
              <a:gd name="connsiteY14" fmla="*/ 675861 h 3212450"/>
              <a:gd name="connsiteX15" fmla="*/ 349969 w 430619"/>
              <a:gd name="connsiteY15" fmla="*/ 962108 h 3212450"/>
              <a:gd name="connsiteX16" fmla="*/ 310213 w 430619"/>
              <a:gd name="connsiteY16" fmla="*/ 1129086 h 3212450"/>
              <a:gd name="connsiteX17" fmla="*/ 318164 w 430619"/>
              <a:gd name="connsiteY17" fmla="*/ 1359673 h 3212450"/>
              <a:gd name="connsiteX18" fmla="*/ 302261 w 430619"/>
              <a:gd name="connsiteY18" fmla="*/ 1518699 h 3212450"/>
              <a:gd name="connsiteX19" fmla="*/ 262505 w 430619"/>
              <a:gd name="connsiteY19" fmla="*/ 1630018 h 3212450"/>
              <a:gd name="connsiteX20" fmla="*/ 246602 w 430619"/>
              <a:gd name="connsiteY20" fmla="*/ 1709531 h 3212450"/>
              <a:gd name="connsiteX21" fmla="*/ 302261 w 430619"/>
              <a:gd name="connsiteY21" fmla="*/ 1828800 h 3212450"/>
              <a:gd name="connsiteX22" fmla="*/ 278407 w 430619"/>
              <a:gd name="connsiteY22" fmla="*/ 2019632 h 3212450"/>
              <a:gd name="connsiteX23" fmla="*/ 286359 w 430619"/>
              <a:gd name="connsiteY23" fmla="*/ 2099145 h 3212450"/>
              <a:gd name="connsiteX24" fmla="*/ 190943 w 430619"/>
              <a:gd name="connsiteY24" fmla="*/ 2210463 h 3212450"/>
              <a:gd name="connsiteX25" fmla="*/ 135284 w 430619"/>
              <a:gd name="connsiteY25" fmla="*/ 2417197 h 3212450"/>
              <a:gd name="connsiteX26" fmla="*/ 87576 w 430619"/>
              <a:gd name="connsiteY26" fmla="*/ 2552369 h 3212450"/>
              <a:gd name="connsiteX27" fmla="*/ 55771 w 430619"/>
              <a:gd name="connsiteY27" fmla="*/ 2608028 h 3212450"/>
              <a:gd name="connsiteX28" fmla="*/ 79625 w 430619"/>
              <a:gd name="connsiteY28" fmla="*/ 2806811 h 3212450"/>
              <a:gd name="connsiteX29" fmla="*/ 55771 w 430619"/>
              <a:gd name="connsiteY29" fmla="*/ 2910178 h 3212450"/>
              <a:gd name="connsiteX30" fmla="*/ 112 w 430619"/>
              <a:gd name="connsiteY30" fmla="*/ 2981739 h 3212450"/>
              <a:gd name="connsiteX31" fmla="*/ 71674 w 430619"/>
              <a:gd name="connsiteY31" fmla="*/ 3069204 h 3212450"/>
              <a:gd name="connsiteX32" fmla="*/ 103479 w 430619"/>
              <a:gd name="connsiteY32" fmla="*/ 3180522 h 3212450"/>
              <a:gd name="connsiteX33" fmla="*/ 190943 w 430619"/>
              <a:gd name="connsiteY33" fmla="*/ 3212327 h 3212450"/>
              <a:gd name="connsiteX34" fmla="*/ 270456 w 430619"/>
              <a:gd name="connsiteY34" fmla="*/ 3172571 h 3212450"/>
              <a:gd name="connsiteX35" fmla="*/ 278407 w 430619"/>
              <a:gd name="connsiteY35" fmla="*/ 3132814 h 3212450"/>
              <a:gd name="connsiteX36" fmla="*/ 230700 w 430619"/>
              <a:gd name="connsiteY36" fmla="*/ 3101009 h 3212450"/>
              <a:gd name="connsiteX37" fmla="*/ 262505 w 430619"/>
              <a:gd name="connsiteY37" fmla="*/ 3045350 h 3212450"/>
              <a:gd name="connsiteX38" fmla="*/ 254554 w 430619"/>
              <a:gd name="connsiteY38" fmla="*/ 2989691 h 3212450"/>
              <a:gd name="connsiteX39" fmla="*/ 222748 w 430619"/>
              <a:gd name="connsiteY39" fmla="*/ 2965837 h 3212450"/>
              <a:gd name="connsiteX40" fmla="*/ 182992 w 430619"/>
              <a:gd name="connsiteY40" fmla="*/ 2941983 h 3212450"/>
              <a:gd name="connsiteX41" fmla="*/ 135284 w 430619"/>
              <a:gd name="connsiteY41" fmla="*/ 2902226 h 3212450"/>
              <a:gd name="connsiteX42" fmla="*/ 222748 w 430619"/>
              <a:gd name="connsiteY42" fmla="*/ 2798859 h 3212450"/>
              <a:gd name="connsiteX43" fmla="*/ 246602 w 430619"/>
              <a:gd name="connsiteY43" fmla="*/ 2862470 h 3212450"/>
              <a:gd name="connsiteX44" fmla="*/ 302261 w 430619"/>
              <a:gd name="connsiteY44" fmla="*/ 2743200 h 3212450"/>
              <a:gd name="connsiteX45" fmla="*/ 310213 w 430619"/>
              <a:gd name="connsiteY45" fmla="*/ 2655736 h 3212450"/>
              <a:gd name="connsiteX46" fmla="*/ 334067 w 430619"/>
              <a:gd name="connsiteY46" fmla="*/ 2608028 h 3212450"/>
              <a:gd name="connsiteX47" fmla="*/ 365872 w 430619"/>
              <a:gd name="connsiteY47" fmla="*/ 2504661 h 3212450"/>
              <a:gd name="connsiteX48" fmla="*/ 349969 w 430619"/>
              <a:gd name="connsiteY48" fmla="*/ 2401294 h 3212450"/>
              <a:gd name="connsiteX49" fmla="*/ 365872 w 430619"/>
              <a:gd name="connsiteY49" fmla="*/ 2274073 h 3212450"/>
              <a:gd name="connsiteX50" fmla="*/ 357921 w 430619"/>
              <a:gd name="connsiteY50" fmla="*/ 2130950 h 3212450"/>
              <a:gd name="connsiteX51" fmla="*/ 294310 w 430619"/>
              <a:gd name="connsiteY51" fmla="*/ 2091193 h 321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619" h="3212450">
                <a:moveTo>
                  <a:pt x="381774" y="0"/>
                </a:moveTo>
                <a:cubicBezTo>
                  <a:pt x="389725" y="78850"/>
                  <a:pt x="397677" y="157701"/>
                  <a:pt x="397677" y="222637"/>
                </a:cubicBezTo>
                <a:cubicBezTo>
                  <a:pt x="397677" y="287573"/>
                  <a:pt x="399002" y="351183"/>
                  <a:pt x="381774" y="389614"/>
                </a:cubicBezTo>
                <a:cubicBezTo>
                  <a:pt x="364546" y="428045"/>
                  <a:pt x="310212" y="428046"/>
                  <a:pt x="294310" y="453225"/>
                </a:cubicBezTo>
                <a:cubicBezTo>
                  <a:pt x="278407" y="478404"/>
                  <a:pt x="281058" y="515510"/>
                  <a:pt x="286359" y="540689"/>
                </a:cubicBezTo>
                <a:cubicBezTo>
                  <a:pt x="291660" y="565868"/>
                  <a:pt x="316839" y="581770"/>
                  <a:pt x="326115" y="604299"/>
                </a:cubicBezTo>
                <a:cubicBezTo>
                  <a:pt x="335391" y="626828"/>
                  <a:pt x="332741" y="671885"/>
                  <a:pt x="342018" y="675861"/>
                </a:cubicBezTo>
                <a:cubicBezTo>
                  <a:pt x="351294" y="679837"/>
                  <a:pt x="367197" y="650682"/>
                  <a:pt x="381774" y="628153"/>
                </a:cubicBezTo>
                <a:cubicBezTo>
                  <a:pt x="396351" y="605624"/>
                  <a:pt x="424181" y="569844"/>
                  <a:pt x="429482" y="540689"/>
                </a:cubicBezTo>
                <a:cubicBezTo>
                  <a:pt x="434783" y="511534"/>
                  <a:pt x="420206" y="478404"/>
                  <a:pt x="413580" y="453225"/>
                </a:cubicBezTo>
                <a:cubicBezTo>
                  <a:pt x="406954" y="428046"/>
                  <a:pt x="387076" y="389614"/>
                  <a:pt x="389726" y="389614"/>
                </a:cubicBezTo>
                <a:cubicBezTo>
                  <a:pt x="392376" y="389614"/>
                  <a:pt x="425506" y="424070"/>
                  <a:pt x="429482" y="453225"/>
                </a:cubicBezTo>
                <a:cubicBezTo>
                  <a:pt x="433458" y="482380"/>
                  <a:pt x="421531" y="528762"/>
                  <a:pt x="413580" y="564543"/>
                </a:cubicBezTo>
                <a:cubicBezTo>
                  <a:pt x="405629" y="600324"/>
                  <a:pt x="395026" y="649357"/>
                  <a:pt x="381774" y="667910"/>
                </a:cubicBezTo>
                <a:cubicBezTo>
                  <a:pt x="368522" y="686463"/>
                  <a:pt x="339368" y="626828"/>
                  <a:pt x="334067" y="675861"/>
                </a:cubicBezTo>
                <a:cubicBezTo>
                  <a:pt x="328766" y="724894"/>
                  <a:pt x="353945" y="886570"/>
                  <a:pt x="349969" y="962108"/>
                </a:cubicBezTo>
                <a:cubicBezTo>
                  <a:pt x="345993" y="1037646"/>
                  <a:pt x="315514" y="1062825"/>
                  <a:pt x="310213" y="1129086"/>
                </a:cubicBezTo>
                <a:cubicBezTo>
                  <a:pt x="304912" y="1195347"/>
                  <a:pt x="319489" y="1294738"/>
                  <a:pt x="318164" y="1359673"/>
                </a:cubicBezTo>
                <a:cubicBezTo>
                  <a:pt x="316839" y="1424608"/>
                  <a:pt x="311537" y="1473642"/>
                  <a:pt x="302261" y="1518699"/>
                </a:cubicBezTo>
                <a:cubicBezTo>
                  <a:pt x="292985" y="1563756"/>
                  <a:pt x="271781" y="1598213"/>
                  <a:pt x="262505" y="1630018"/>
                </a:cubicBezTo>
                <a:cubicBezTo>
                  <a:pt x="253229" y="1661823"/>
                  <a:pt x="239976" y="1676401"/>
                  <a:pt x="246602" y="1709531"/>
                </a:cubicBezTo>
                <a:cubicBezTo>
                  <a:pt x="253228" y="1742661"/>
                  <a:pt x="296960" y="1777117"/>
                  <a:pt x="302261" y="1828800"/>
                </a:cubicBezTo>
                <a:cubicBezTo>
                  <a:pt x="307562" y="1880483"/>
                  <a:pt x="281057" y="1974575"/>
                  <a:pt x="278407" y="2019632"/>
                </a:cubicBezTo>
                <a:cubicBezTo>
                  <a:pt x="275757" y="2064690"/>
                  <a:pt x="300936" y="2067340"/>
                  <a:pt x="286359" y="2099145"/>
                </a:cubicBezTo>
                <a:cubicBezTo>
                  <a:pt x="271782" y="2130950"/>
                  <a:pt x="216122" y="2157454"/>
                  <a:pt x="190943" y="2210463"/>
                </a:cubicBezTo>
                <a:cubicBezTo>
                  <a:pt x="165764" y="2263472"/>
                  <a:pt x="152512" y="2360213"/>
                  <a:pt x="135284" y="2417197"/>
                </a:cubicBezTo>
                <a:cubicBezTo>
                  <a:pt x="118056" y="2474181"/>
                  <a:pt x="100828" y="2520564"/>
                  <a:pt x="87576" y="2552369"/>
                </a:cubicBezTo>
                <a:cubicBezTo>
                  <a:pt x="74324" y="2584174"/>
                  <a:pt x="57096" y="2565621"/>
                  <a:pt x="55771" y="2608028"/>
                </a:cubicBezTo>
                <a:cubicBezTo>
                  <a:pt x="54446" y="2650435"/>
                  <a:pt x="79625" y="2756453"/>
                  <a:pt x="79625" y="2806811"/>
                </a:cubicBezTo>
                <a:cubicBezTo>
                  <a:pt x="79625" y="2857169"/>
                  <a:pt x="69023" y="2881023"/>
                  <a:pt x="55771" y="2910178"/>
                </a:cubicBezTo>
                <a:cubicBezTo>
                  <a:pt x="42519" y="2939333"/>
                  <a:pt x="-2538" y="2955235"/>
                  <a:pt x="112" y="2981739"/>
                </a:cubicBezTo>
                <a:cubicBezTo>
                  <a:pt x="2762" y="3008243"/>
                  <a:pt x="54446" y="3036074"/>
                  <a:pt x="71674" y="3069204"/>
                </a:cubicBezTo>
                <a:cubicBezTo>
                  <a:pt x="88902" y="3102334"/>
                  <a:pt x="83601" y="3156668"/>
                  <a:pt x="103479" y="3180522"/>
                </a:cubicBezTo>
                <a:cubicBezTo>
                  <a:pt x="123357" y="3204376"/>
                  <a:pt x="163114" y="3213652"/>
                  <a:pt x="190943" y="3212327"/>
                </a:cubicBezTo>
                <a:cubicBezTo>
                  <a:pt x="218772" y="3211002"/>
                  <a:pt x="255879" y="3185823"/>
                  <a:pt x="270456" y="3172571"/>
                </a:cubicBezTo>
                <a:cubicBezTo>
                  <a:pt x="285033" y="3159319"/>
                  <a:pt x="285033" y="3144741"/>
                  <a:pt x="278407" y="3132814"/>
                </a:cubicBezTo>
                <a:cubicBezTo>
                  <a:pt x="271781" y="3120887"/>
                  <a:pt x="233350" y="3115586"/>
                  <a:pt x="230700" y="3101009"/>
                </a:cubicBezTo>
                <a:cubicBezTo>
                  <a:pt x="228050" y="3086432"/>
                  <a:pt x="258529" y="3063903"/>
                  <a:pt x="262505" y="3045350"/>
                </a:cubicBezTo>
                <a:cubicBezTo>
                  <a:pt x="266481" y="3026797"/>
                  <a:pt x="261180" y="3002943"/>
                  <a:pt x="254554" y="2989691"/>
                </a:cubicBezTo>
                <a:cubicBezTo>
                  <a:pt x="247928" y="2976439"/>
                  <a:pt x="234675" y="2973788"/>
                  <a:pt x="222748" y="2965837"/>
                </a:cubicBezTo>
                <a:cubicBezTo>
                  <a:pt x="210821" y="2957886"/>
                  <a:pt x="197569" y="2952585"/>
                  <a:pt x="182992" y="2941983"/>
                </a:cubicBezTo>
                <a:cubicBezTo>
                  <a:pt x="168415" y="2931381"/>
                  <a:pt x="128658" y="2926080"/>
                  <a:pt x="135284" y="2902226"/>
                </a:cubicBezTo>
                <a:cubicBezTo>
                  <a:pt x="141910" y="2878372"/>
                  <a:pt x="204195" y="2805485"/>
                  <a:pt x="222748" y="2798859"/>
                </a:cubicBezTo>
                <a:cubicBezTo>
                  <a:pt x="241301" y="2792233"/>
                  <a:pt x="233350" y="2871746"/>
                  <a:pt x="246602" y="2862470"/>
                </a:cubicBezTo>
                <a:cubicBezTo>
                  <a:pt x="259854" y="2853194"/>
                  <a:pt x="291659" y="2777656"/>
                  <a:pt x="302261" y="2743200"/>
                </a:cubicBezTo>
                <a:cubicBezTo>
                  <a:pt x="312863" y="2708744"/>
                  <a:pt x="304912" y="2678265"/>
                  <a:pt x="310213" y="2655736"/>
                </a:cubicBezTo>
                <a:cubicBezTo>
                  <a:pt x="315514" y="2633207"/>
                  <a:pt x="324791" y="2633207"/>
                  <a:pt x="334067" y="2608028"/>
                </a:cubicBezTo>
                <a:cubicBezTo>
                  <a:pt x="343343" y="2582849"/>
                  <a:pt x="363222" y="2539117"/>
                  <a:pt x="365872" y="2504661"/>
                </a:cubicBezTo>
                <a:cubicBezTo>
                  <a:pt x="368522" y="2470205"/>
                  <a:pt x="349969" y="2439725"/>
                  <a:pt x="349969" y="2401294"/>
                </a:cubicBezTo>
                <a:cubicBezTo>
                  <a:pt x="349969" y="2362863"/>
                  <a:pt x="364547" y="2319130"/>
                  <a:pt x="365872" y="2274073"/>
                </a:cubicBezTo>
                <a:cubicBezTo>
                  <a:pt x="367197" y="2229016"/>
                  <a:pt x="369848" y="2161430"/>
                  <a:pt x="357921" y="2130950"/>
                </a:cubicBezTo>
                <a:cubicBezTo>
                  <a:pt x="345994" y="2100470"/>
                  <a:pt x="320152" y="2095831"/>
                  <a:pt x="294310" y="2091193"/>
                </a:cubicBezTo>
              </a:path>
            </a:pathLst>
          </a:custGeom>
          <a:noFill/>
          <a:ln w="19050">
            <a:solidFill>
              <a:srgbClr val="0000FF"/>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AU" b="1">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19" name="TextBox 18"/>
          <p:cNvSpPr txBox="1"/>
          <p:nvPr/>
        </p:nvSpPr>
        <p:spPr>
          <a:xfrm>
            <a:off x="179512" y="5445224"/>
            <a:ext cx="843501" cy="369332"/>
          </a:xfrm>
          <a:prstGeom prst="rect">
            <a:avLst/>
          </a:prstGeom>
          <a:noFill/>
        </p:spPr>
        <p:txBody>
          <a:bodyPr wrap="none" rtlCol="0">
            <a:spAutoFit/>
          </a:bodyPr>
          <a:lstStyle/>
          <a:p>
            <a:r>
              <a:rPr lang="ko-KR" altLang="en-US"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이집트</a:t>
            </a:r>
            <a:endParaRPr lang="en-AU"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60" name="Explosion 2 59"/>
          <p:cNvSpPr/>
          <p:nvPr/>
        </p:nvSpPr>
        <p:spPr>
          <a:xfrm>
            <a:off x="5395146" y="1484784"/>
            <a:ext cx="977054" cy="882092"/>
          </a:xfrm>
          <a:prstGeom prst="irregularSeal2">
            <a:avLst/>
          </a:prstGeom>
          <a:solidFill>
            <a:srgbClr val="FF0000">
              <a:alpha val="49000"/>
            </a:srgb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3600" b="1" dirty="0">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61" name="Explosion 2 60"/>
          <p:cNvSpPr/>
          <p:nvPr/>
        </p:nvSpPr>
        <p:spPr>
          <a:xfrm>
            <a:off x="3525200" y="1422332"/>
            <a:ext cx="977054" cy="882092"/>
          </a:xfrm>
          <a:prstGeom prst="irregularSeal2">
            <a:avLst/>
          </a:prstGeom>
          <a:solidFill>
            <a:srgbClr val="FF0000">
              <a:alpha val="49000"/>
            </a:srgb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3600" b="1" dirty="0">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2" name="Explosion 2 71"/>
          <p:cNvSpPr/>
          <p:nvPr/>
        </p:nvSpPr>
        <p:spPr>
          <a:xfrm>
            <a:off x="2076370" y="3933056"/>
            <a:ext cx="785693" cy="699340"/>
          </a:xfrm>
          <a:prstGeom prst="irregularSeal2">
            <a:avLst/>
          </a:prstGeom>
          <a:solidFill>
            <a:srgbClr val="FF0000">
              <a:alpha val="49000"/>
            </a:srgb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3600" b="1" dirty="0">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3" name="Explosion 2 72"/>
          <p:cNvSpPr/>
          <p:nvPr/>
        </p:nvSpPr>
        <p:spPr>
          <a:xfrm>
            <a:off x="5852601" y="2183161"/>
            <a:ext cx="463133" cy="473699"/>
          </a:xfrm>
          <a:prstGeom prst="irregularSeal2">
            <a:avLst/>
          </a:prstGeom>
          <a:solidFill>
            <a:schemeClr val="accent3">
              <a:lumMod val="75000"/>
              <a:alpha val="49000"/>
            </a:scheme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3600" b="1" dirty="0">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23" y="538196"/>
            <a:ext cx="9100153" cy="6256355"/>
          </a:xfrm>
          <a:prstGeom prst="rect">
            <a:avLst/>
          </a:prstGeom>
        </p:spPr>
      </p:pic>
      <p:sp>
        <p:nvSpPr>
          <p:cNvPr id="62" name="Rectangle 37"/>
          <p:cNvSpPr>
            <a:spLocks noChangeArrowheads="1"/>
          </p:cNvSpPr>
          <p:nvPr/>
        </p:nvSpPr>
        <p:spPr bwMode="auto">
          <a:xfrm flipH="1">
            <a:off x="3381546" y="2924944"/>
            <a:ext cx="2486597" cy="1150993"/>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72000" rIns="72000" anchor="ctr" anchorCtr="0"/>
          <a:lstStyle/>
          <a:p>
            <a:pPr marL="342900" indent="-342900" algn="ctr" fontAlgn="base">
              <a:lnSpc>
                <a:spcPct val="80000"/>
              </a:lnSpc>
              <a:spcAft>
                <a:spcPct val="0"/>
              </a:spcAft>
            </a:pPr>
            <a:r>
              <a:rPr kumimoji="1" lang="ko-KR" altLang="en-US" sz="1600" b="1" dirty="0">
                <a:solidFill>
                  <a:srgbClr val="0000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앗시리아의 왕들</a:t>
            </a:r>
            <a:endParaRPr kumimoji="1" lang="en-US" altLang="ko-KR" sz="1600" b="1" dirty="0">
              <a:solidFill>
                <a:srgbClr val="0000FF"/>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endParaRPr kumimoji="1" lang="en-US" altLang="ko-KR" sz="3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산헤립</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히스기야</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marL="342900" indent="-342900"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에살핫돈</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아수르바니팔</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바벨론평정</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marL="342900" indent="-342900"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아슈르발리트</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(BC612-609)</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75357707"/>
      </p:ext>
    </p:extLst>
  </p:cSld>
  <p:clrMapOvr>
    <a:masterClrMapping/>
  </p:clrMapOvr>
  <mc:AlternateContent xmlns:mc="http://schemas.openxmlformats.org/markup-compatibility/2006" xmlns:p14="http://schemas.microsoft.com/office/powerpoint/2010/main">
    <mc:Choice Requires="p14">
      <p:transition spd="slow" p14:dur="1200" advTm="427081">
        <p14:prism/>
      </p:transition>
    </mc:Choice>
    <mc:Fallback xmlns="">
      <p:transition spd="slow" advTm="427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up)">
                                      <p:cBhvr>
                                        <p:cTn id="14" dur="500"/>
                                        <p:tgtEl>
                                          <p:spTgt spid="92"/>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53"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up)">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right)">
                                      <p:cBhvr>
                                        <p:cTn id="53" dur="500"/>
                                        <p:tgtEl>
                                          <p:spTgt spid="52"/>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par>
                          <p:cTn id="58" fill="hold">
                            <p:stCondLst>
                              <p:cond delay="1500"/>
                            </p:stCondLst>
                            <p:childTnLst>
                              <p:par>
                                <p:cTn id="59" presetID="53" presetClass="entr" presetSubtype="16" fill="hold" grpId="0" nodeType="after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p:cTn id="61" dur="500" fill="hold"/>
                                        <p:tgtEl>
                                          <p:spTgt spid="73"/>
                                        </p:tgtEl>
                                        <p:attrNameLst>
                                          <p:attrName>ppt_w</p:attrName>
                                        </p:attrNameLst>
                                      </p:cBhvr>
                                      <p:tavLst>
                                        <p:tav tm="0">
                                          <p:val>
                                            <p:fltVal val="0"/>
                                          </p:val>
                                        </p:tav>
                                        <p:tav tm="100000">
                                          <p:val>
                                            <p:strVal val="#ppt_w"/>
                                          </p:val>
                                        </p:tav>
                                      </p:tavLst>
                                    </p:anim>
                                    <p:anim calcmode="lin" valueType="num">
                                      <p:cBhvr>
                                        <p:cTn id="62" dur="500" fill="hold"/>
                                        <p:tgtEl>
                                          <p:spTgt spid="73"/>
                                        </p:tgtEl>
                                        <p:attrNameLst>
                                          <p:attrName>ppt_h</p:attrName>
                                        </p:attrNameLst>
                                      </p:cBhvr>
                                      <p:tavLst>
                                        <p:tav tm="0">
                                          <p:val>
                                            <p:fltVal val="0"/>
                                          </p:val>
                                        </p:tav>
                                        <p:tav tm="100000">
                                          <p:val>
                                            <p:strVal val="#ppt_h"/>
                                          </p:val>
                                        </p:tav>
                                      </p:tavLst>
                                    </p:anim>
                                    <p:animEffect transition="in" filter="fade">
                                      <p:cBhvr>
                                        <p:cTn id="63" dur="500"/>
                                        <p:tgtEl>
                                          <p:spTgt spid="73"/>
                                        </p:tgtEl>
                                      </p:cBhvr>
                                    </p:animEffect>
                                  </p:childTnLst>
                                </p:cTn>
                              </p:par>
                            </p:childTnLst>
                          </p:cTn>
                        </p:par>
                        <p:par>
                          <p:cTn id="64" fill="hold">
                            <p:stCondLst>
                              <p:cond delay="2000"/>
                            </p:stCondLst>
                            <p:childTnLst>
                              <p:par>
                                <p:cTn id="65" presetID="22" presetClass="entr" presetSubtype="4" fill="hold" grpId="0"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childTnLst>
                          </p:cTn>
                        </p:par>
                        <p:par>
                          <p:cTn id="68" fill="hold">
                            <p:stCondLst>
                              <p:cond delay="2500"/>
                            </p:stCondLst>
                            <p:childTnLst>
                              <p:par>
                                <p:cTn id="69" presetID="22" presetClass="entr" presetSubtype="4" fill="hold" grpId="0"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down)">
                                      <p:cBhvr>
                                        <p:cTn id="71" dur="500"/>
                                        <p:tgtEl>
                                          <p:spTgt spid="50"/>
                                        </p:tgtEl>
                                      </p:cBhvr>
                                    </p:animEffect>
                                  </p:childTnLst>
                                </p:cTn>
                              </p:par>
                            </p:childTnLst>
                          </p:cTn>
                        </p:par>
                        <p:par>
                          <p:cTn id="72" fill="hold">
                            <p:stCondLst>
                              <p:cond delay="3000"/>
                            </p:stCondLst>
                            <p:childTnLst>
                              <p:par>
                                <p:cTn id="73" presetID="22" presetClass="entr" presetSubtype="2"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right)">
                                      <p:cBhvr>
                                        <p:cTn id="75" dur="500"/>
                                        <p:tgtEl>
                                          <p:spTgt spid="6"/>
                                        </p:tgtEl>
                                      </p:cBhvr>
                                    </p:animEffect>
                                  </p:childTnLst>
                                </p:cTn>
                              </p:par>
                            </p:childTnLst>
                          </p:cTn>
                        </p:par>
                        <p:par>
                          <p:cTn id="76" fill="hold">
                            <p:stCondLst>
                              <p:cond delay="3500"/>
                            </p:stCondLst>
                            <p:childTnLst>
                              <p:par>
                                <p:cTn id="77" presetID="53" presetClass="entr" presetSubtype="16"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p:cTn id="79" dur="500" fill="hold"/>
                                        <p:tgtEl>
                                          <p:spTgt spid="60"/>
                                        </p:tgtEl>
                                        <p:attrNameLst>
                                          <p:attrName>ppt_w</p:attrName>
                                        </p:attrNameLst>
                                      </p:cBhvr>
                                      <p:tavLst>
                                        <p:tav tm="0">
                                          <p:val>
                                            <p:fltVal val="0"/>
                                          </p:val>
                                        </p:tav>
                                        <p:tav tm="100000">
                                          <p:val>
                                            <p:strVal val="#ppt_w"/>
                                          </p:val>
                                        </p:tav>
                                      </p:tavLst>
                                    </p:anim>
                                    <p:anim calcmode="lin" valueType="num">
                                      <p:cBhvr>
                                        <p:cTn id="80" dur="500" fill="hold"/>
                                        <p:tgtEl>
                                          <p:spTgt spid="60"/>
                                        </p:tgtEl>
                                        <p:attrNameLst>
                                          <p:attrName>ppt_h</p:attrName>
                                        </p:attrNameLst>
                                      </p:cBhvr>
                                      <p:tavLst>
                                        <p:tav tm="0">
                                          <p:val>
                                            <p:fltVal val="0"/>
                                          </p:val>
                                        </p:tav>
                                        <p:tav tm="100000">
                                          <p:val>
                                            <p:strVal val="#ppt_h"/>
                                          </p:val>
                                        </p:tav>
                                      </p:tavLst>
                                    </p:anim>
                                    <p:animEffect transition="in" filter="fade">
                                      <p:cBhvr>
                                        <p:cTn id="81" dur="500"/>
                                        <p:tgtEl>
                                          <p:spTgt spid="60"/>
                                        </p:tgtEl>
                                      </p:cBhvr>
                                    </p:animEffect>
                                  </p:childTnLst>
                                </p:cTn>
                              </p:par>
                            </p:childTnLst>
                          </p:cTn>
                        </p:par>
                        <p:par>
                          <p:cTn id="82" fill="hold">
                            <p:stCondLst>
                              <p:cond delay="4000"/>
                            </p:stCondLst>
                            <p:childTnLst>
                              <p:par>
                                <p:cTn id="83" presetID="22" presetClass="entr" presetSubtype="4" fill="hold" grpId="0" nodeType="after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wipe(down)">
                                      <p:cBhvr>
                                        <p:cTn id="85" dur="500"/>
                                        <p:tgtEl>
                                          <p:spTgt spid="6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right)">
                                      <p:cBhvr>
                                        <p:cTn id="90" dur="500"/>
                                        <p:tgtEl>
                                          <p:spTgt spid="51"/>
                                        </p:tgtEl>
                                      </p:cBhvr>
                                    </p:animEffect>
                                  </p:childTnLst>
                                </p:cTn>
                              </p:par>
                            </p:childTnLst>
                          </p:cTn>
                        </p:par>
                        <p:par>
                          <p:cTn id="91" fill="hold">
                            <p:stCondLst>
                              <p:cond delay="1000"/>
                            </p:stCondLst>
                            <p:childTnLst>
                              <p:par>
                                <p:cTn id="92" presetID="22" presetClass="entr" presetSubtype="2" fill="hold" nodeType="after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right)">
                                      <p:cBhvr>
                                        <p:cTn id="94" dur="500"/>
                                        <p:tgtEl>
                                          <p:spTgt spid="24"/>
                                        </p:tgtEl>
                                      </p:cBhvr>
                                    </p:animEffect>
                                  </p:childTnLst>
                                </p:cTn>
                              </p:par>
                            </p:childTnLst>
                          </p:cTn>
                        </p:par>
                        <p:par>
                          <p:cTn id="95" fill="hold">
                            <p:stCondLst>
                              <p:cond delay="2000"/>
                            </p:stCondLst>
                            <p:childTnLst>
                              <p:par>
                                <p:cTn id="96" presetID="22" presetClass="entr" presetSubtype="4"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wipe(down)">
                                      <p:cBhvr>
                                        <p:cTn id="98" dur="500"/>
                                        <p:tgtEl>
                                          <p:spTgt spid="6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wipe(left)">
                                      <p:cBhvr>
                                        <p:cTn id="103" dur="500"/>
                                        <p:tgtEl>
                                          <p:spTgt spid="75"/>
                                        </p:tgtEl>
                                      </p:cBhvr>
                                    </p:animEffect>
                                  </p:childTnLst>
                                </p:cTn>
                              </p:par>
                            </p:childTnLst>
                          </p:cTn>
                        </p:par>
                        <p:par>
                          <p:cTn id="104" fill="hold">
                            <p:stCondLst>
                              <p:cond delay="500"/>
                            </p:stCondLst>
                            <p:childTnLst>
                              <p:par>
                                <p:cTn id="105" presetID="22" presetClass="entr" presetSubtype="4" fill="hold" grpId="0" nodeType="after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down)">
                                      <p:cBhvr>
                                        <p:cTn id="107" dur="500"/>
                                        <p:tgtEl>
                                          <p:spTgt spid="77"/>
                                        </p:tgtEl>
                                      </p:cBhvr>
                                    </p:animEffect>
                                  </p:childTnLst>
                                </p:cTn>
                              </p:par>
                            </p:childTnLst>
                          </p:cTn>
                        </p:par>
                        <p:par>
                          <p:cTn id="108" fill="hold">
                            <p:stCondLst>
                              <p:cond delay="1000"/>
                            </p:stCondLst>
                            <p:childTnLst>
                              <p:par>
                                <p:cTn id="109" presetID="22" presetClass="entr" presetSubtype="8" fill="hold" nodeType="after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left)">
                                      <p:cBhvr>
                                        <p:cTn id="111" dur="500"/>
                                        <p:tgtEl>
                                          <p:spTgt spid="71"/>
                                        </p:tgtEl>
                                      </p:cBhvr>
                                    </p:animEffect>
                                  </p:childTnLst>
                                </p:cTn>
                              </p:par>
                            </p:childTnLst>
                          </p:cTn>
                        </p:par>
                        <p:par>
                          <p:cTn id="112" fill="hold">
                            <p:stCondLst>
                              <p:cond delay="1500"/>
                            </p:stCondLst>
                            <p:childTnLst>
                              <p:par>
                                <p:cTn id="113" presetID="22" presetClass="entr" presetSubtype="2" fill="hold" grpId="0"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wipe(right)">
                                      <p:cBhvr>
                                        <p:cTn id="115" dur="500"/>
                                        <p:tgtEl>
                                          <p:spTgt spid="68"/>
                                        </p:tgtEl>
                                      </p:cBhvr>
                                    </p:animEffect>
                                  </p:childTnLst>
                                </p:cTn>
                              </p:par>
                            </p:childTnLst>
                          </p:cTn>
                        </p:par>
                        <p:par>
                          <p:cTn id="116" fill="hold">
                            <p:stCondLst>
                              <p:cond delay="2000"/>
                            </p:stCondLst>
                            <p:childTnLst>
                              <p:par>
                                <p:cTn id="117" presetID="53" presetClass="entr" presetSubtype="16" fill="hold" grpId="0" nodeType="afterEffect">
                                  <p:stCondLst>
                                    <p:cond delay="0"/>
                                  </p:stCondLst>
                                  <p:childTnLst>
                                    <p:set>
                                      <p:cBhvr>
                                        <p:cTn id="118" dur="1" fill="hold">
                                          <p:stCondLst>
                                            <p:cond delay="0"/>
                                          </p:stCondLst>
                                        </p:cTn>
                                        <p:tgtEl>
                                          <p:spTgt spid="61"/>
                                        </p:tgtEl>
                                        <p:attrNameLst>
                                          <p:attrName>style.visibility</p:attrName>
                                        </p:attrNameLst>
                                      </p:cBhvr>
                                      <p:to>
                                        <p:strVal val="visible"/>
                                      </p:to>
                                    </p:set>
                                    <p:anim calcmode="lin" valueType="num">
                                      <p:cBhvr>
                                        <p:cTn id="119" dur="500" fill="hold"/>
                                        <p:tgtEl>
                                          <p:spTgt spid="61"/>
                                        </p:tgtEl>
                                        <p:attrNameLst>
                                          <p:attrName>ppt_w</p:attrName>
                                        </p:attrNameLst>
                                      </p:cBhvr>
                                      <p:tavLst>
                                        <p:tav tm="0">
                                          <p:val>
                                            <p:fltVal val="0"/>
                                          </p:val>
                                        </p:tav>
                                        <p:tav tm="100000">
                                          <p:val>
                                            <p:strVal val="#ppt_w"/>
                                          </p:val>
                                        </p:tav>
                                      </p:tavLst>
                                    </p:anim>
                                    <p:anim calcmode="lin" valueType="num">
                                      <p:cBhvr>
                                        <p:cTn id="120" dur="500" fill="hold"/>
                                        <p:tgtEl>
                                          <p:spTgt spid="61"/>
                                        </p:tgtEl>
                                        <p:attrNameLst>
                                          <p:attrName>ppt_h</p:attrName>
                                        </p:attrNameLst>
                                      </p:cBhvr>
                                      <p:tavLst>
                                        <p:tav tm="0">
                                          <p:val>
                                            <p:fltVal val="0"/>
                                          </p:val>
                                        </p:tav>
                                        <p:tav tm="100000">
                                          <p:val>
                                            <p:strVal val="#ppt_h"/>
                                          </p:val>
                                        </p:tav>
                                      </p:tavLst>
                                    </p:anim>
                                    <p:animEffect transition="in" filter="fade">
                                      <p:cBhvr>
                                        <p:cTn id="121" dur="500"/>
                                        <p:tgtEl>
                                          <p:spTgt spid="61"/>
                                        </p:tgtEl>
                                      </p:cBhvr>
                                    </p:animEffect>
                                  </p:childTnLst>
                                </p:cTn>
                              </p:par>
                            </p:childTnLst>
                          </p:cTn>
                        </p:par>
                        <p:par>
                          <p:cTn id="122" fill="hold">
                            <p:stCondLst>
                              <p:cond delay="2500"/>
                            </p:stCondLst>
                            <p:childTnLst>
                              <p:par>
                                <p:cTn id="123" presetID="22" presetClass="entr" presetSubtype="4" fill="hold" grpId="0" nodeType="after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wipe(down)">
                                      <p:cBhvr>
                                        <p:cTn id="125" dur="500"/>
                                        <p:tgtEl>
                                          <p:spTgt spid="6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wipe(down)">
                                      <p:cBhvr>
                                        <p:cTn id="130" dur="500"/>
                                        <p:tgtEl>
                                          <p:spTgt spid="57"/>
                                        </p:tgtEl>
                                      </p:cBhvr>
                                    </p:animEffect>
                                  </p:childTnLst>
                                </p:cTn>
                              </p:par>
                            </p:childTnLst>
                          </p:cTn>
                        </p:par>
                        <p:par>
                          <p:cTn id="131" fill="hold">
                            <p:stCondLst>
                              <p:cond delay="500"/>
                            </p:stCondLst>
                            <p:childTnLst>
                              <p:par>
                                <p:cTn id="132" presetID="53" presetClass="entr" presetSubtype="16" fill="hold" grpId="0" nodeType="afterEffect">
                                  <p:stCondLst>
                                    <p:cond delay="0"/>
                                  </p:stCondLst>
                                  <p:childTnLst>
                                    <p:set>
                                      <p:cBhvr>
                                        <p:cTn id="133" dur="1" fill="hold">
                                          <p:stCondLst>
                                            <p:cond delay="0"/>
                                          </p:stCondLst>
                                        </p:cTn>
                                        <p:tgtEl>
                                          <p:spTgt spid="72"/>
                                        </p:tgtEl>
                                        <p:attrNameLst>
                                          <p:attrName>style.visibility</p:attrName>
                                        </p:attrNameLst>
                                      </p:cBhvr>
                                      <p:to>
                                        <p:strVal val="visible"/>
                                      </p:to>
                                    </p:set>
                                    <p:anim calcmode="lin" valueType="num">
                                      <p:cBhvr>
                                        <p:cTn id="134" dur="500" fill="hold"/>
                                        <p:tgtEl>
                                          <p:spTgt spid="72"/>
                                        </p:tgtEl>
                                        <p:attrNameLst>
                                          <p:attrName>ppt_w</p:attrName>
                                        </p:attrNameLst>
                                      </p:cBhvr>
                                      <p:tavLst>
                                        <p:tav tm="0">
                                          <p:val>
                                            <p:fltVal val="0"/>
                                          </p:val>
                                        </p:tav>
                                        <p:tav tm="100000">
                                          <p:val>
                                            <p:strVal val="#ppt_w"/>
                                          </p:val>
                                        </p:tav>
                                      </p:tavLst>
                                    </p:anim>
                                    <p:anim calcmode="lin" valueType="num">
                                      <p:cBhvr>
                                        <p:cTn id="135" dur="500" fill="hold"/>
                                        <p:tgtEl>
                                          <p:spTgt spid="72"/>
                                        </p:tgtEl>
                                        <p:attrNameLst>
                                          <p:attrName>ppt_h</p:attrName>
                                        </p:attrNameLst>
                                      </p:cBhvr>
                                      <p:tavLst>
                                        <p:tav tm="0">
                                          <p:val>
                                            <p:fltVal val="0"/>
                                          </p:val>
                                        </p:tav>
                                        <p:tav tm="100000">
                                          <p:val>
                                            <p:strVal val="#ppt_h"/>
                                          </p:val>
                                        </p:tav>
                                      </p:tavLst>
                                    </p:anim>
                                    <p:animEffect transition="in" filter="fade">
                                      <p:cBhvr>
                                        <p:cTn id="136" dur="500"/>
                                        <p:tgtEl>
                                          <p:spTgt spid="72"/>
                                        </p:tgtEl>
                                      </p:cBhvr>
                                    </p:animEffect>
                                  </p:childTnLst>
                                </p:cTn>
                              </p:par>
                            </p:childTnLst>
                          </p:cTn>
                        </p:par>
                        <p:par>
                          <p:cTn id="137" fill="hold">
                            <p:stCondLst>
                              <p:cond delay="1000"/>
                            </p:stCondLst>
                            <p:childTnLst>
                              <p:par>
                                <p:cTn id="138" presetID="22" presetClass="entr" presetSubtype="2" fill="hold" nodeType="after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wipe(right)">
                                      <p:cBhvr>
                                        <p:cTn id="140" dur="500"/>
                                        <p:tgtEl>
                                          <p:spTgt spid="21"/>
                                        </p:tgtEl>
                                      </p:cBhvr>
                                    </p:animEffect>
                                  </p:childTnLst>
                                </p:cTn>
                              </p:par>
                            </p:childTnLst>
                          </p:cTn>
                        </p:par>
                        <p:par>
                          <p:cTn id="141" fill="hold">
                            <p:stCondLst>
                              <p:cond delay="1500"/>
                            </p:stCondLst>
                            <p:childTnLst>
                              <p:par>
                                <p:cTn id="142" presetID="22" presetClass="entr" presetSubtype="1" fill="hold" grpId="0" nodeType="afterEffect">
                                  <p:stCondLst>
                                    <p:cond delay="0"/>
                                  </p:stCondLst>
                                  <p:childTnLst>
                                    <p:set>
                                      <p:cBhvr>
                                        <p:cTn id="143" dur="1" fill="hold">
                                          <p:stCondLst>
                                            <p:cond delay="0"/>
                                          </p:stCondLst>
                                        </p:cTn>
                                        <p:tgtEl>
                                          <p:spTgt spid="69"/>
                                        </p:tgtEl>
                                        <p:attrNameLst>
                                          <p:attrName>style.visibility</p:attrName>
                                        </p:attrNameLst>
                                      </p:cBhvr>
                                      <p:to>
                                        <p:strVal val="visible"/>
                                      </p:to>
                                    </p:set>
                                    <p:animEffect transition="in" filter="wipe(up)">
                                      <p:cBhvr>
                                        <p:cTn id="144" dur="500"/>
                                        <p:tgtEl>
                                          <p:spTgt spid="69"/>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xit" presetSubtype="1" fill="hold" grpId="1" nodeType="clickEffect">
                                  <p:stCondLst>
                                    <p:cond delay="0"/>
                                  </p:stCondLst>
                                  <p:childTnLst>
                                    <p:animEffect transition="out" filter="wipe(up)">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500"/>
                                        <p:tgtEl>
                                          <p:spTgt spid="72"/>
                                        </p:tgtEl>
                                      </p:cBhvr>
                                    </p:animEffect>
                                    <p:set>
                                      <p:cBhvr>
                                        <p:cTn id="153" dur="1" fill="hold">
                                          <p:stCondLst>
                                            <p:cond delay="499"/>
                                          </p:stCondLst>
                                        </p:cTn>
                                        <p:tgtEl>
                                          <p:spTgt spid="72"/>
                                        </p:tgtEl>
                                        <p:attrNameLst>
                                          <p:attrName>style.visibility</p:attrName>
                                        </p:attrNameLst>
                                      </p:cBhvr>
                                      <p:to>
                                        <p:strVal val="hidden"/>
                                      </p:to>
                                    </p:set>
                                  </p:childTnLst>
                                </p:cTn>
                              </p:par>
                              <p:par>
                                <p:cTn id="154" presetID="22" presetClass="entr" presetSubtype="4" fill="hold" grpId="0" nodeType="withEffect">
                                  <p:stCondLst>
                                    <p:cond delay="0"/>
                                  </p:stCondLst>
                                  <p:childTnLst>
                                    <p:set>
                                      <p:cBhvr>
                                        <p:cTn id="155" dur="1" fill="hold">
                                          <p:stCondLst>
                                            <p:cond delay="0"/>
                                          </p:stCondLst>
                                        </p:cTn>
                                        <p:tgtEl>
                                          <p:spTgt spid="59"/>
                                        </p:tgtEl>
                                        <p:attrNameLst>
                                          <p:attrName>style.visibility</p:attrName>
                                        </p:attrNameLst>
                                      </p:cBhvr>
                                      <p:to>
                                        <p:strVal val="visible"/>
                                      </p:to>
                                    </p:set>
                                    <p:animEffect transition="in" filter="wipe(down)">
                                      <p:cBhvr>
                                        <p:cTn id="156" dur="500"/>
                                        <p:tgtEl>
                                          <p:spTgt spid="59"/>
                                        </p:tgtEl>
                                      </p:cBhvr>
                                    </p:animEffect>
                                  </p:childTnLst>
                                </p:cTn>
                              </p:par>
                            </p:childTnLst>
                          </p:cTn>
                        </p:par>
                        <p:par>
                          <p:cTn id="157" fill="hold">
                            <p:stCondLst>
                              <p:cond delay="1000"/>
                            </p:stCondLst>
                            <p:childTnLst>
                              <p:par>
                                <p:cTn id="158" presetID="22" presetClass="entr" presetSubtype="1" fill="hold" grpId="0" nodeType="afterEffect">
                                  <p:stCondLst>
                                    <p:cond delay="0"/>
                                  </p:stCondLst>
                                  <p:childTnLst>
                                    <p:set>
                                      <p:cBhvr>
                                        <p:cTn id="159" dur="1" fill="hold">
                                          <p:stCondLst>
                                            <p:cond delay="0"/>
                                          </p:stCondLst>
                                        </p:cTn>
                                        <p:tgtEl>
                                          <p:spTgt spid="70"/>
                                        </p:tgtEl>
                                        <p:attrNameLst>
                                          <p:attrName>style.visibility</p:attrName>
                                        </p:attrNameLst>
                                      </p:cBhvr>
                                      <p:to>
                                        <p:strVal val="visible"/>
                                      </p:to>
                                    </p:set>
                                    <p:animEffect transition="in" filter="wipe(up)">
                                      <p:cBhvr>
                                        <p:cTn id="160" dur="500"/>
                                        <p:tgtEl>
                                          <p:spTgt spid="70"/>
                                        </p:tgtEl>
                                      </p:cBhvr>
                                    </p:animEffect>
                                  </p:childTnLst>
                                </p:cTn>
                              </p:par>
                            </p:childTnLst>
                          </p:cTn>
                        </p:par>
                        <p:par>
                          <p:cTn id="161" fill="hold">
                            <p:stCondLst>
                              <p:cond delay="1500"/>
                            </p:stCondLst>
                            <p:childTnLst>
                              <p:par>
                                <p:cTn id="162" presetID="22" presetClass="entr" presetSubtype="1" fill="hold" grpId="0" nodeType="afterEffect">
                                  <p:stCondLst>
                                    <p:cond delay="0"/>
                                  </p:stCondLst>
                                  <p:childTnLst>
                                    <p:set>
                                      <p:cBhvr>
                                        <p:cTn id="163" dur="1" fill="hold">
                                          <p:stCondLst>
                                            <p:cond delay="0"/>
                                          </p:stCondLst>
                                        </p:cTn>
                                        <p:tgtEl>
                                          <p:spTgt spid="85"/>
                                        </p:tgtEl>
                                        <p:attrNameLst>
                                          <p:attrName>style.visibility</p:attrName>
                                        </p:attrNameLst>
                                      </p:cBhvr>
                                      <p:to>
                                        <p:strVal val="visible"/>
                                      </p:to>
                                    </p:set>
                                    <p:animEffect transition="in" filter="wipe(up)">
                                      <p:cBhvr>
                                        <p:cTn id="164" dur="500"/>
                                        <p:tgtEl>
                                          <p:spTgt spid="85"/>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xit" presetSubtype="1" fill="hold" grpId="0" nodeType="clickEffect">
                                  <p:stCondLst>
                                    <p:cond delay="0"/>
                                  </p:stCondLst>
                                  <p:childTnLst>
                                    <p:animEffect transition="out" filter="wipe(up)">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childTnLst>
                          </p:cTn>
                        </p:par>
                        <p:par>
                          <p:cTn id="170" fill="hold">
                            <p:stCondLst>
                              <p:cond delay="500"/>
                            </p:stCondLst>
                            <p:childTnLst>
                              <p:par>
                                <p:cTn id="171" presetID="22" presetClass="exit" presetSubtype="1" fill="hold" grpId="1" nodeType="afterEffect">
                                  <p:stCondLst>
                                    <p:cond delay="0"/>
                                  </p:stCondLst>
                                  <p:childTnLst>
                                    <p:animEffect transition="out" filter="wipe(up)">
                                      <p:cBhvr>
                                        <p:cTn id="172" dur="500"/>
                                        <p:tgtEl>
                                          <p:spTgt spid="59"/>
                                        </p:tgtEl>
                                      </p:cBhvr>
                                    </p:animEffect>
                                    <p:set>
                                      <p:cBhvr>
                                        <p:cTn id="173" dur="1" fill="hold">
                                          <p:stCondLst>
                                            <p:cond delay="499"/>
                                          </p:stCondLst>
                                        </p:cTn>
                                        <p:tgtEl>
                                          <p:spTgt spid="59"/>
                                        </p:tgtEl>
                                        <p:attrNameLst>
                                          <p:attrName>style.visibility</p:attrName>
                                        </p:attrNameLst>
                                      </p:cBhvr>
                                      <p:to>
                                        <p:strVal val="hidden"/>
                                      </p:to>
                                    </p:set>
                                  </p:childTnLst>
                                </p:cTn>
                              </p:par>
                              <p:par>
                                <p:cTn id="174" presetID="22" presetClass="exit" presetSubtype="1" fill="hold" grpId="1" nodeType="withEffect">
                                  <p:stCondLst>
                                    <p:cond delay="0"/>
                                  </p:stCondLst>
                                  <p:childTnLst>
                                    <p:animEffect transition="out" filter="wipe(up)">
                                      <p:cBhvr>
                                        <p:cTn id="175" dur="500"/>
                                        <p:tgtEl>
                                          <p:spTgt spid="77"/>
                                        </p:tgtEl>
                                      </p:cBhvr>
                                    </p:animEffect>
                                    <p:set>
                                      <p:cBhvr>
                                        <p:cTn id="176" dur="1" fill="hold">
                                          <p:stCondLst>
                                            <p:cond delay="499"/>
                                          </p:stCondLst>
                                        </p:cTn>
                                        <p:tgtEl>
                                          <p:spTgt spid="77"/>
                                        </p:tgtEl>
                                        <p:attrNameLst>
                                          <p:attrName>style.visibility</p:attrName>
                                        </p:attrNameLst>
                                      </p:cBhvr>
                                      <p:to>
                                        <p:strVal val="hidden"/>
                                      </p:to>
                                    </p:set>
                                  </p:childTnLst>
                                </p:cTn>
                              </p:par>
                            </p:childTnLst>
                          </p:cTn>
                        </p:par>
                        <p:par>
                          <p:cTn id="177" fill="hold">
                            <p:stCondLst>
                              <p:cond delay="1000"/>
                            </p:stCondLst>
                            <p:childTnLst>
                              <p:par>
                                <p:cTn id="178" presetID="22" presetClass="exit" presetSubtype="1" fill="hold" grpId="1" nodeType="afterEffect">
                                  <p:stCondLst>
                                    <p:cond delay="0"/>
                                  </p:stCondLst>
                                  <p:childTnLst>
                                    <p:animEffect transition="out" filter="wipe(up)">
                                      <p:cBhvr>
                                        <p:cTn id="179" dur="500"/>
                                        <p:tgtEl>
                                          <p:spTgt spid="75"/>
                                        </p:tgtEl>
                                      </p:cBhvr>
                                    </p:animEffect>
                                    <p:set>
                                      <p:cBhvr>
                                        <p:cTn id="180"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1"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50" grpId="0" animBg="1"/>
      <p:bldP spid="51" grpId="0" animBg="1"/>
      <p:bldP spid="52" grpId="0" animBg="1"/>
      <p:bldP spid="59" grpId="0" animBg="1"/>
      <p:bldP spid="59" grpId="1" animBg="1"/>
      <p:bldP spid="63" grpId="0" animBg="1"/>
      <p:bldP spid="64" grpId="0" animBg="1"/>
      <p:bldP spid="65" grpId="0" animBg="1"/>
      <p:bldP spid="66" grpId="0" animBg="1"/>
      <p:bldP spid="69" grpId="0" animBg="1"/>
      <p:bldP spid="70" grpId="0" animBg="1"/>
      <p:bldP spid="92" grpId="0" animBg="1"/>
      <p:bldP spid="67" grpId="0" animBg="1"/>
      <p:bldP spid="68" grpId="0" animBg="1"/>
      <p:bldP spid="71" grpId="0" animBg="1"/>
      <p:bldP spid="75" grpId="0" animBg="1"/>
      <p:bldP spid="75" grpId="1" animBg="1"/>
      <p:bldP spid="77" grpId="0" animBg="1"/>
      <p:bldP spid="77" grpId="1" animBg="1"/>
      <p:bldP spid="57" grpId="0" animBg="1"/>
      <p:bldP spid="57" grpId="1" animBg="1"/>
      <p:bldP spid="85" grpId="0" animBg="1"/>
      <p:bldP spid="60" grpId="0" animBg="1"/>
      <p:bldP spid="61" grpId="0" animBg="1"/>
      <p:bldP spid="72" grpId="0" animBg="1"/>
      <p:bldP spid="72" grpId="1" animBg="1"/>
      <p:bldP spid="73"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pic>
        <p:nvPicPr>
          <p:cNvPr id="1026" name="Picture 2" descr="C:\Documents and Settings\Jeremy\My Documents\My Ministry\성경일독학교\지도 증보판\바벨론 왕국.jpg"/>
          <p:cNvPicPr>
            <a:picLocks noChangeAspect="1" noChangeArrowheads="1"/>
          </p:cNvPicPr>
          <p:nvPr/>
        </p:nvPicPr>
        <p:blipFill>
          <a:blip r:embed="rId3" cstate="print"/>
          <a:srcRect/>
          <a:stretch>
            <a:fillRect/>
          </a:stretch>
        </p:blipFill>
        <p:spPr bwMode="auto">
          <a:xfrm>
            <a:off x="251520" y="764704"/>
            <a:ext cx="8568952" cy="5359036"/>
          </a:xfrm>
          <a:prstGeom prst="rect">
            <a:avLst/>
          </a:prstGeom>
          <a:ln>
            <a:noFill/>
          </a:ln>
          <a:effectLst>
            <a:softEdge rad="112500"/>
          </a:effectLst>
        </p:spPr>
      </p:pic>
      <p:sp>
        <p:nvSpPr>
          <p:cNvPr id="3" name="타원 2"/>
          <p:cNvSpPr/>
          <p:nvPr/>
        </p:nvSpPr>
        <p:spPr>
          <a:xfrm rot="18963533">
            <a:off x="5723354" y="1838952"/>
            <a:ext cx="326601" cy="337070"/>
          </a:xfrm>
          <a:prstGeom prst="ellipse">
            <a:avLst/>
          </a:prstGeom>
          <a:solidFill>
            <a:srgbClr val="CC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4" name="타원 3"/>
          <p:cNvSpPr/>
          <p:nvPr/>
        </p:nvSpPr>
        <p:spPr>
          <a:xfrm rot="2712016">
            <a:off x="7566871" y="1903465"/>
            <a:ext cx="1188757" cy="995983"/>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메대 </a:t>
            </a:r>
            <a:endParaRPr lang="ko-KR" altLang="en-US" b="1" dirty="0">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 name="타원 4"/>
          <p:cNvSpPr/>
          <p:nvPr/>
        </p:nvSpPr>
        <p:spPr>
          <a:xfrm rot="1907443">
            <a:off x="5903889" y="2948827"/>
            <a:ext cx="1868128" cy="1761165"/>
          </a:xfrm>
          <a:prstGeom prst="ellipse">
            <a:avLst/>
          </a:prstGeom>
          <a:solidFill>
            <a:srgbClr val="CC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nvGrpSpPr>
          <p:cNvPr id="2" name="그룹 53"/>
          <p:cNvGrpSpPr/>
          <p:nvPr/>
        </p:nvGrpSpPr>
        <p:grpSpPr>
          <a:xfrm flipH="1">
            <a:off x="2483771" y="4421874"/>
            <a:ext cx="1440157" cy="375280"/>
            <a:chOff x="10939483" y="3679808"/>
            <a:chExt cx="1303983" cy="370590"/>
          </a:xfrm>
        </p:grpSpPr>
        <p:cxnSp>
          <p:nvCxnSpPr>
            <p:cNvPr id="7" name="직선 연결선 6"/>
            <p:cNvCxnSpPr>
              <a:endCxn id="8" idx="3"/>
            </p:cNvCxnSpPr>
            <p:nvPr/>
          </p:nvCxnSpPr>
          <p:spPr bwMode="auto">
            <a:xfrm flipH="1" flipV="1">
              <a:off x="11816250" y="3820898"/>
              <a:ext cx="427216" cy="229500"/>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8" name="Rectangle 37"/>
            <p:cNvSpPr>
              <a:spLocks noChangeArrowheads="1"/>
            </p:cNvSpPr>
            <p:nvPr/>
          </p:nvSpPr>
          <p:spPr bwMode="auto">
            <a:xfrm>
              <a:off x="10939483" y="3679808"/>
              <a:ext cx="876767" cy="282180"/>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예루살렘</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6" name="그룹 53"/>
          <p:cNvGrpSpPr/>
          <p:nvPr/>
        </p:nvGrpSpPr>
        <p:grpSpPr>
          <a:xfrm>
            <a:off x="4716017" y="1484784"/>
            <a:ext cx="1152126" cy="432048"/>
            <a:chOff x="8529958" y="4888649"/>
            <a:chExt cx="1312932" cy="426648"/>
          </a:xfrm>
        </p:grpSpPr>
        <p:cxnSp>
          <p:nvCxnSpPr>
            <p:cNvPr id="13" name="직선 연결선 12"/>
            <p:cNvCxnSpPr>
              <a:endCxn id="14" idx="3"/>
            </p:cNvCxnSpPr>
            <p:nvPr/>
          </p:nvCxnSpPr>
          <p:spPr bwMode="auto">
            <a:xfrm rot="10800000">
              <a:off x="9406726" y="5029739"/>
              <a:ext cx="436164"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4"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니느웨</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9" name="그룹 53"/>
          <p:cNvGrpSpPr/>
          <p:nvPr/>
        </p:nvGrpSpPr>
        <p:grpSpPr>
          <a:xfrm>
            <a:off x="5436090" y="4005068"/>
            <a:ext cx="1296148" cy="501776"/>
            <a:chOff x="8529958" y="4675324"/>
            <a:chExt cx="1303287" cy="495506"/>
          </a:xfrm>
        </p:grpSpPr>
        <p:cxnSp>
          <p:nvCxnSpPr>
            <p:cNvPr id="16" name="직선 연결선 15"/>
            <p:cNvCxnSpPr>
              <a:endCxn id="17" idx="3"/>
            </p:cNvCxnSpPr>
            <p:nvPr/>
          </p:nvCxnSpPr>
          <p:spPr bwMode="auto">
            <a:xfrm rot="10800000" flipV="1">
              <a:off x="9406726" y="4675324"/>
              <a:ext cx="426519" cy="354416"/>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7"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바빌론</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15" name="그룹 53"/>
          <p:cNvGrpSpPr/>
          <p:nvPr/>
        </p:nvGrpSpPr>
        <p:grpSpPr>
          <a:xfrm>
            <a:off x="1691680" y="2276872"/>
            <a:ext cx="1368153" cy="648066"/>
            <a:chOff x="8529958" y="4888649"/>
            <a:chExt cx="1559111" cy="639967"/>
          </a:xfrm>
        </p:grpSpPr>
        <p:cxnSp>
          <p:nvCxnSpPr>
            <p:cNvPr id="22" name="직선 연결선 21"/>
            <p:cNvCxnSpPr>
              <a:endCxn id="23" idx="3"/>
            </p:cNvCxnSpPr>
            <p:nvPr/>
          </p:nvCxnSpPr>
          <p:spPr bwMode="auto">
            <a:xfrm rot="10800000">
              <a:off x="9406726" y="5029734"/>
              <a:ext cx="682343" cy="498882"/>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23"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하맛</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18" name="그룹 53"/>
          <p:cNvGrpSpPr/>
          <p:nvPr/>
        </p:nvGrpSpPr>
        <p:grpSpPr>
          <a:xfrm>
            <a:off x="1475654" y="2924940"/>
            <a:ext cx="1512167" cy="432047"/>
            <a:chOff x="8529958" y="4888649"/>
            <a:chExt cx="1723226" cy="426648"/>
          </a:xfrm>
        </p:grpSpPr>
        <p:cxnSp>
          <p:nvCxnSpPr>
            <p:cNvPr id="29" name="직선 연결선 28"/>
            <p:cNvCxnSpPr>
              <a:endCxn id="30" idx="3"/>
            </p:cNvCxnSpPr>
            <p:nvPr/>
          </p:nvCxnSpPr>
          <p:spPr bwMode="auto">
            <a:xfrm rot="10800000">
              <a:off x="9406725" y="5029739"/>
              <a:ext cx="846459"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30"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립나</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1" name="그룹 53"/>
          <p:cNvGrpSpPr/>
          <p:nvPr/>
        </p:nvGrpSpPr>
        <p:grpSpPr>
          <a:xfrm>
            <a:off x="971601" y="3933061"/>
            <a:ext cx="1440160" cy="432048"/>
            <a:chOff x="8529958" y="4888649"/>
            <a:chExt cx="1641168" cy="426648"/>
          </a:xfrm>
        </p:grpSpPr>
        <p:cxnSp>
          <p:nvCxnSpPr>
            <p:cNvPr id="32" name="직선 연결선 31"/>
            <p:cNvCxnSpPr>
              <a:endCxn id="33" idx="3"/>
            </p:cNvCxnSpPr>
            <p:nvPr/>
          </p:nvCxnSpPr>
          <p:spPr bwMode="auto">
            <a:xfrm rot="10800000">
              <a:off x="9406726" y="5029739"/>
              <a:ext cx="764400"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33"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므깃도</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4" name="그룹 53"/>
          <p:cNvGrpSpPr/>
          <p:nvPr/>
        </p:nvGrpSpPr>
        <p:grpSpPr>
          <a:xfrm>
            <a:off x="2627787" y="1071549"/>
            <a:ext cx="1372712" cy="857255"/>
            <a:chOff x="8529958" y="4480578"/>
            <a:chExt cx="1564305" cy="846542"/>
          </a:xfrm>
        </p:grpSpPr>
        <p:cxnSp>
          <p:nvCxnSpPr>
            <p:cNvPr id="43" name="직선 연결선 42"/>
            <p:cNvCxnSpPr>
              <a:endCxn id="44" idx="3"/>
            </p:cNvCxnSpPr>
            <p:nvPr/>
          </p:nvCxnSpPr>
          <p:spPr bwMode="auto">
            <a:xfrm rot="16200000" flipV="1">
              <a:off x="9397768" y="4630625"/>
              <a:ext cx="705453" cy="687537"/>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44" name="Rectangle 37"/>
            <p:cNvSpPr>
              <a:spLocks noChangeArrowheads="1"/>
            </p:cNvSpPr>
            <p:nvPr/>
          </p:nvSpPr>
          <p:spPr bwMode="auto">
            <a:xfrm>
              <a:off x="8529958" y="4480578"/>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하란</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46" name="타원 45"/>
          <p:cNvSpPr/>
          <p:nvPr/>
        </p:nvSpPr>
        <p:spPr>
          <a:xfrm rot="18963533">
            <a:off x="5939378" y="2271001"/>
            <a:ext cx="326601" cy="337070"/>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nvGrpSpPr>
          <p:cNvPr id="25" name="그룹 53"/>
          <p:cNvGrpSpPr/>
          <p:nvPr/>
        </p:nvGrpSpPr>
        <p:grpSpPr>
          <a:xfrm flipH="1">
            <a:off x="6012160" y="1571307"/>
            <a:ext cx="1368151" cy="864096"/>
            <a:chOff x="8529958" y="4888649"/>
            <a:chExt cx="1559111" cy="853297"/>
          </a:xfrm>
        </p:grpSpPr>
        <p:cxnSp>
          <p:nvCxnSpPr>
            <p:cNvPr id="10" name="직선 연결선 9"/>
            <p:cNvCxnSpPr>
              <a:endCxn id="11" idx="3"/>
            </p:cNvCxnSpPr>
            <p:nvPr/>
          </p:nvCxnSpPr>
          <p:spPr bwMode="auto">
            <a:xfrm rot="16200000" flipV="1">
              <a:off x="9391794" y="5044671"/>
              <a:ext cx="712207" cy="682343"/>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1"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앗수르</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63" name="Rectangle 37"/>
          <p:cNvSpPr>
            <a:spLocks noChangeArrowheads="1"/>
          </p:cNvSpPr>
          <p:nvPr/>
        </p:nvSpPr>
        <p:spPr bwMode="auto">
          <a:xfrm flipH="1">
            <a:off x="5920117" y="4536196"/>
            <a:ext cx="2232252" cy="620996"/>
          </a:xfrm>
          <a:prstGeom prst="rect">
            <a:avLst/>
          </a:prstGeom>
          <a:solidFill>
            <a:schemeClr val="accent1">
              <a:lumMod val="60000"/>
              <a:lumOff val="40000"/>
            </a:schemeClr>
          </a:solidFill>
          <a:ln w="28575">
            <a:solidFill>
              <a:schemeClr val="accent1">
                <a:lumMod val="50000"/>
              </a:schemeClr>
            </a:solidFill>
            <a:miter lim="800000"/>
            <a:headEnd/>
            <a:tailEnd/>
          </a:ln>
          <a:effectLst>
            <a:outerShdw dist="38100" dir="2700000" algn="tl" rotWithShape="0">
              <a:srgbClr val="000000">
                <a:alpha val="39999"/>
              </a:srgbClr>
            </a:outerShdw>
          </a:effectLst>
        </p:spPr>
        <p:txBody>
          <a:bodyPr lIns="0" rIns="0" anchor="ctr" anchorCtr="0"/>
          <a:lstStyle/>
          <a:p>
            <a:pPr marL="342900" indent="-342900" algn="ctr" fontAlgn="base">
              <a:lnSpc>
                <a:spcPct val="80000"/>
              </a:lnSpc>
              <a:spcAft>
                <a:spcPct val="0"/>
              </a:spcAft>
            </a:pPr>
            <a:r>
              <a:rPr kumimoji="1" lang="ko-KR" altLang="en-US" sz="20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나보폴라살</a:t>
            </a:r>
            <a:endParaRPr kumimoji="1" lang="en-US" altLang="ko-KR" sz="20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20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느부갓네살</a:t>
            </a:r>
          </a:p>
        </p:txBody>
      </p:sp>
      <p:sp>
        <p:nvSpPr>
          <p:cNvPr id="65" name="Rectangle 37">
            <a:hlinkClick r:id="" action="ppaction://noaction"/>
          </p:cNvPr>
          <p:cNvSpPr>
            <a:spLocks noChangeArrowheads="1"/>
          </p:cNvSpPr>
          <p:nvPr/>
        </p:nvSpPr>
        <p:spPr bwMode="auto">
          <a:xfrm flipH="1">
            <a:off x="4211960" y="1003588"/>
            <a:ext cx="1277094" cy="432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0" rIns="0" anchor="t"/>
          <a:lstStyle/>
          <a:p>
            <a:pPr marL="342900" indent="-342900" algn="ctr" fontAlgn="base">
              <a:lnSpc>
                <a:spcPct val="80000"/>
              </a:lnSpc>
              <a:spcAft>
                <a:spcPct val="0"/>
              </a:spcAft>
            </a:pPr>
            <a:r>
              <a:rPr kumimoji="1" lang="ko-KR" altLang="en-US" sz="1600" b="1" dirty="0" err="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앗시리아</a:t>
            </a: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멸망</a:t>
            </a:r>
            <a:endPar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[612 BC]</a:t>
            </a:r>
          </a:p>
        </p:txBody>
      </p:sp>
      <p:sp>
        <p:nvSpPr>
          <p:cNvPr id="66" name="Rectangle 37"/>
          <p:cNvSpPr>
            <a:spLocks noChangeArrowheads="1"/>
          </p:cNvSpPr>
          <p:nvPr/>
        </p:nvSpPr>
        <p:spPr bwMode="auto">
          <a:xfrm flipH="1">
            <a:off x="2940753" y="1233910"/>
            <a:ext cx="1390286"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느부갓네살승리</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BC 605</a:t>
            </a:r>
          </a:p>
        </p:txBody>
      </p:sp>
      <p:sp>
        <p:nvSpPr>
          <p:cNvPr id="69" name="Rectangle 37"/>
          <p:cNvSpPr>
            <a:spLocks noChangeArrowheads="1"/>
          </p:cNvSpPr>
          <p:nvPr/>
        </p:nvSpPr>
        <p:spPr bwMode="auto">
          <a:xfrm flipH="1">
            <a:off x="444684" y="4278582"/>
            <a:ext cx="1296144"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요시야의</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죽음</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[609 BC]</a:t>
            </a:r>
          </a:p>
        </p:txBody>
      </p:sp>
      <p:sp>
        <p:nvSpPr>
          <p:cNvPr id="70" name="Rectangle 37"/>
          <p:cNvSpPr>
            <a:spLocks noChangeArrowheads="1"/>
          </p:cNvSpPr>
          <p:nvPr/>
        </p:nvSpPr>
        <p:spPr bwMode="auto">
          <a:xfrm flipH="1">
            <a:off x="899592" y="3270470"/>
            <a:ext cx="1349102" cy="432000"/>
          </a:xfrm>
          <a:prstGeom prst="rect">
            <a:avLst/>
          </a:prstGeom>
          <a:solidFill>
            <a:srgbClr val="FFCC99"/>
          </a:solidFill>
          <a:ln w="12700">
            <a:solidFill>
              <a:srgbClr val="FF9933"/>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여호아하스가</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잡힘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[609 BC]</a:t>
            </a:r>
          </a:p>
        </p:txBody>
      </p:sp>
      <p:cxnSp>
        <p:nvCxnSpPr>
          <p:cNvPr id="72" name="직선 연결선 71"/>
          <p:cNvCxnSpPr/>
          <p:nvPr/>
        </p:nvCxnSpPr>
        <p:spPr bwMode="auto">
          <a:xfrm flipH="1">
            <a:off x="5580112" y="3140968"/>
            <a:ext cx="360040" cy="324036"/>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92" name="Rectangle 37"/>
          <p:cNvSpPr>
            <a:spLocks noChangeArrowheads="1"/>
          </p:cNvSpPr>
          <p:nvPr/>
        </p:nvSpPr>
        <p:spPr bwMode="auto">
          <a:xfrm flipH="1">
            <a:off x="2699792" y="4752196"/>
            <a:ext cx="2160240" cy="252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0" rIns="0" anchor="t"/>
          <a:lstStyle/>
          <a:p>
            <a:pPr marL="342900" indent="-342900" algn="ctr" fontAlgn="base">
              <a:lnSpc>
                <a:spcPct val="80000"/>
              </a:lnSpc>
              <a:spcAft>
                <a:spcPct val="0"/>
              </a:spcAft>
            </a:pP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여호야김 </a:t>
            </a:r>
            <a:r>
              <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[609 BC~]</a:t>
            </a:r>
          </a:p>
        </p:txBody>
      </p:sp>
      <p:sp>
        <p:nvSpPr>
          <p:cNvPr id="95" name="자유형 94"/>
          <p:cNvSpPr/>
          <p:nvPr/>
        </p:nvSpPr>
        <p:spPr>
          <a:xfrm>
            <a:off x="1250107" y="4869160"/>
            <a:ext cx="1233661" cy="576064"/>
          </a:xfrm>
          <a:custGeom>
            <a:avLst/>
            <a:gdLst>
              <a:gd name="connsiteX0" fmla="*/ 0 w 1075635"/>
              <a:gd name="connsiteY0" fmla="*/ 887896 h 894522"/>
              <a:gd name="connsiteX1" fmla="*/ 649356 w 1075635"/>
              <a:gd name="connsiteY1" fmla="*/ 795131 h 894522"/>
              <a:gd name="connsiteX2" fmla="*/ 1007165 w 1075635"/>
              <a:gd name="connsiteY2" fmla="*/ 291548 h 894522"/>
              <a:gd name="connsiteX3" fmla="*/ 1060174 w 1075635"/>
              <a:gd name="connsiteY3" fmla="*/ 0 h 894522"/>
            </a:gdLst>
            <a:ahLst/>
            <a:cxnLst>
              <a:cxn ang="0">
                <a:pos x="connsiteX0" y="connsiteY0"/>
              </a:cxn>
              <a:cxn ang="0">
                <a:pos x="connsiteX1" y="connsiteY1"/>
              </a:cxn>
              <a:cxn ang="0">
                <a:pos x="connsiteX2" y="connsiteY2"/>
              </a:cxn>
              <a:cxn ang="0">
                <a:pos x="connsiteX3" y="connsiteY3"/>
              </a:cxn>
            </a:cxnLst>
            <a:rect l="l" t="t" r="r" b="b"/>
            <a:pathLst>
              <a:path w="1075635" h="894522">
                <a:moveTo>
                  <a:pt x="0" y="887896"/>
                </a:moveTo>
                <a:cubicBezTo>
                  <a:pt x="240747" y="891209"/>
                  <a:pt x="481495" y="894522"/>
                  <a:pt x="649356" y="795131"/>
                </a:cubicBezTo>
                <a:cubicBezTo>
                  <a:pt x="817217" y="695740"/>
                  <a:pt x="938695" y="424070"/>
                  <a:pt x="1007165" y="291548"/>
                </a:cubicBezTo>
                <a:cubicBezTo>
                  <a:pt x="1075635" y="159026"/>
                  <a:pt x="1060174" y="0"/>
                  <a:pt x="1060174" y="0"/>
                </a:cubicBezTo>
              </a:path>
            </a:pathLst>
          </a:custGeom>
          <a:ln w="57150">
            <a:solidFill>
              <a:srgbClr val="CC00CC"/>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98" name="자유형 97"/>
          <p:cNvSpPr/>
          <p:nvPr/>
        </p:nvSpPr>
        <p:spPr>
          <a:xfrm>
            <a:off x="3053011" y="2074792"/>
            <a:ext cx="386754" cy="1257489"/>
          </a:xfrm>
          <a:custGeom>
            <a:avLst/>
            <a:gdLst>
              <a:gd name="connsiteX0" fmla="*/ 6626 w 828261"/>
              <a:gd name="connsiteY0" fmla="*/ 715617 h 728870"/>
              <a:gd name="connsiteX1" fmla="*/ 19879 w 828261"/>
              <a:gd name="connsiteY1" fmla="*/ 662609 h 728870"/>
              <a:gd name="connsiteX2" fmla="*/ 59635 w 828261"/>
              <a:gd name="connsiteY2" fmla="*/ 318052 h 728870"/>
              <a:gd name="connsiteX3" fmla="*/ 377687 w 828261"/>
              <a:gd name="connsiteY3" fmla="*/ 53009 h 728870"/>
              <a:gd name="connsiteX4" fmla="*/ 828261 w 828261"/>
              <a:gd name="connsiteY4" fmla="*/ 0 h 72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261" h="728870">
                <a:moveTo>
                  <a:pt x="6626" y="715617"/>
                </a:moveTo>
                <a:cubicBezTo>
                  <a:pt x="8835" y="722243"/>
                  <a:pt x="11044" y="728870"/>
                  <a:pt x="19879" y="662609"/>
                </a:cubicBezTo>
                <a:cubicBezTo>
                  <a:pt x="28714" y="596348"/>
                  <a:pt x="0" y="419652"/>
                  <a:pt x="59635" y="318052"/>
                </a:cubicBezTo>
                <a:cubicBezTo>
                  <a:pt x="119270" y="216452"/>
                  <a:pt x="249583" y="106018"/>
                  <a:pt x="377687" y="53009"/>
                </a:cubicBezTo>
                <a:cubicBezTo>
                  <a:pt x="505791" y="0"/>
                  <a:pt x="828261" y="0"/>
                  <a:pt x="828261" y="0"/>
                </a:cubicBezTo>
              </a:path>
            </a:pathLst>
          </a:custGeom>
          <a:ln w="57150">
            <a:solidFill>
              <a:srgbClr val="CC00CC"/>
            </a:solidFill>
            <a:headEnd type="triangle" w="med" len="med"/>
            <a:tailEnd type="none"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4" name="Rectangle 5"/>
          <p:cNvSpPr>
            <a:spLocks noChangeArrowheads="1"/>
          </p:cNvSpPr>
          <p:nvPr/>
        </p:nvSpPr>
        <p:spPr bwMode="auto">
          <a:xfrm>
            <a:off x="0" y="20368"/>
            <a:ext cx="9144000" cy="453946"/>
          </a:xfrm>
          <a:prstGeom prst="rect">
            <a:avLst/>
          </a:prstGeom>
          <a:gradFill rotWithShape="1">
            <a:gsLst>
              <a:gs pos="0">
                <a:srgbClr val="5C92B5">
                  <a:tint val="43000"/>
                  <a:satMod val="165000"/>
                </a:srgbClr>
              </a:gs>
              <a:gs pos="55000">
                <a:srgbClr val="5C92B5">
                  <a:tint val="83000"/>
                  <a:satMod val="155000"/>
                </a:srgbClr>
              </a:gs>
              <a:gs pos="100000">
                <a:srgbClr val="5C92B5">
                  <a:shade val="85000"/>
                </a:srgbClr>
              </a:gs>
            </a:gsLst>
            <a:path path="circle">
              <a:fillToRect l="-40000" t="-90000" r="140000" b="190000"/>
            </a:path>
          </a:gradFill>
          <a:ln w="9525" cap="flat" cmpd="sng" algn="ctr">
            <a:solidFill>
              <a:srgbClr val="5C92B5"/>
            </a:solidFill>
            <a:prstDash val="solid"/>
            <a:headEnd/>
            <a:tailEnd/>
          </a:ln>
          <a:effectLst>
            <a:outerShdw blurRad="50800" dist="25400" dir="5400000" rotWithShape="0">
              <a:srgbClr val="000000">
                <a:alpha val="45000"/>
              </a:srgbClr>
            </a:outerShdw>
          </a:effectLst>
        </p:spPr>
        <p:txBody>
          <a:bodyPr lIns="0" rIns="0" anchor="ctr"/>
          <a:lstStyle/>
          <a:p>
            <a:pPr marL="342900" indent="-342900" algn="ctr" latinLnBrk="0">
              <a:spcBef>
                <a:spcPct val="20000"/>
              </a:spcBef>
              <a:defRPr/>
            </a:pPr>
            <a:r>
              <a:rPr kumimoji="1" lang="ko-KR" altLang="en-US"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여호야김 왕 당시의 국제상황</a:t>
            </a:r>
            <a:r>
              <a:rPr kumimoji="1" lang="en-US" altLang="ko-KR"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(BC605)</a:t>
            </a:r>
            <a:endParaRPr kumimoji="1" lang="ko-KR" altLang="en-US"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5" name="자유형 52"/>
          <p:cNvSpPr/>
          <p:nvPr/>
        </p:nvSpPr>
        <p:spPr>
          <a:xfrm>
            <a:off x="1248113" y="4437112"/>
            <a:ext cx="1123171" cy="896056"/>
          </a:xfrm>
          <a:custGeom>
            <a:avLst/>
            <a:gdLst>
              <a:gd name="connsiteX0" fmla="*/ 0 w 1075635"/>
              <a:gd name="connsiteY0" fmla="*/ 887896 h 894522"/>
              <a:gd name="connsiteX1" fmla="*/ 649356 w 1075635"/>
              <a:gd name="connsiteY1" fmla="*/ 795131 h 894522"/>
              <a:gd name="connsiteX2" fmla="*/ 1007165 w 1075635"/>
              <a:gd name="connsiteY2" fmla="*/ 291548 h 894522"/>
              <a:gd name="connsiteX3" fmla="*/ 1060174 w 1075635"/>
              <a:gd name="connsiteY3" fmla="*/ 0 h 894522"/>
              <a:gd name="connsiteX0" fmla="*/ 0 w 1060174"/>
              <a:gd name="connsiteY0" fmla="*/ 887896 h 889423"/>
              <a:gd name="connsiteX1" fmla="*/ 649356 w 1060174"/>
              <a:gd name="connsiteY1" fmla="*/ 795131 h 889423"/>
              <a:gd name="connsiteX2" fmla="*/ 972982 w 1060174"/>
              <a:gd name="connsiteY2" fmla="*/ 269117 h 889423"/>
              <a:gd name="connsiteX3" fmla="*/ 1060174 w 1060174"/>
              <a:gd name="connsiteY3" fmla="*/ 0 h 889423"/>
              <a:gd name="connsiteX0" fmla="*/ 0 w 1060174"/>
              <a:gd name="connsiteY0" fmla="*/ 887896 h 888178"/>
              <a:gd name="connsiteX1" fmla="*/ 649356 w 1060174"/>
              <a:gd name="connsiteY1" fmla="*/ 795131 h 888178"/>
              <a:gd name="connsiteX2" fmla="*/ 905763 w 1060174"/>
              <a:gd name="connsiteY2" fmla="*/ 464244 h 888178"/>
              <a:gd name="connsiteX3" fmla="*/ 972982 w 1060174"/>
              <a:gd name="connsiteY3" fmla="*/ 269117 h 888178"/>
              <a:gd name="connsiteX4" fmla="*/ 1060174 w 1060174"/>
              <a:gd name="connsiteY4" fmla="*/ 0 h 888178"/>
              <a:gd name="connsiteX0" fmla="*/ 0 w 1060174"/>
              <a:gd name="connsiteY0" fmla="*/ 887896 h 888002"/>
              <a:gd name="connsiteX1" fmla="*/ 636538 w 1060174"/>
              <a:gd name="connsiteY1" fmla="*/ 745785 h 888002"/>
              <a:gd name="connsiteX2" fmla="*/ 905763 w 1060174"/>
              <a:gd name="connsiteY2" fmla="*/ 464244 h 888002"/>
              <a:gd name="connsiteX3" fmla="*/ 972982 w 1060174"/>
              <a:gd name="connsiteY3" fmla="*/ 269117 h 888002"/>
              <a:gd name="connsiteX4" fmla="*/ 1060174 w 1060174"/>
              <a:gd name="connsiteY4" fmla="*/ 0 h 88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174" h="888002">
                <a:moveTo>
                  <a:pt x="0" y="887896"/>
                </a:moveTo>
                <a:cubicBezTo>
                  <a:pt x="240747" y="891209"/>
                  <a:pt x="485578" y="816394"/>
                  <a:pt x="636538" y="745785"/>
                </a:cubicBezTo>
                <a:cubicBezTo>
                  <a:pt x="787498" y="675176"/>
                  <a:pt x="851825" y="551913"/>
                  <a:pt x="905763" y="464244"/>
                </a:cubicBezTo>
                <a:cubicBezTo>
                  <a:pt x="959701" y="376575"/>
                  <a:pt x="944398" y="346491"/>
                  <a:pt x="972982" y="269117"/>
                </a:cubicBezTo>
                <a:cubicBezTo>
                  <a:pt x="1041452" y="136595"/>
                  <a:pt x="1060174" y="0"/>
                  <a:pt x="1060174" y="0"/>
                </a:cubicBezTo>
              </a:path>
            </a:pathLst>
          </a:custGeom>
          <a:ln w="57150">
            <a:headEnd type="none" w="med" len="med"/>
            <a:tailEnd type="triangle"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7" name="자유형 53"/>
          <p:cNvSpPr/>
          <p:nvPr/>
        </p:nvSpPr>
        <p:spPr>
          <a:xfrm>
            <a:off x="2465243" y="3402305"/>
            <a:ext cx="450573" cy="927652"/>
          </a:xfrm>
          <a:custGeom>
            <a:avLst/>
            <a:gdLst>
              <a:gd name="connsiteX0" fmla="*/ 0 w 450573"/>
              <a:gd name="connsiteY0" fmla="*/ 927652 h 927652"/>
              <a:gd name="connsiteX1" fmla="*/ 159026 w 450573"/>
              <a:gd name="connsiteY1" fmla="*/ 503582 h 927652"/>
              <a:gd name="connsiteX2" fmla="*/ 450573 w 450573"/>
              <a:gd name="connsiteY2" fmla="*/ 0 h 927652"/>
            </a:gdLst>
            <a:ahLst/>
            <a:cxnLst>
              <a:cxn ang="0">
                <a:pos x="connsiteX0" y="connsiteY0"/>
              </a:cxn>
              <a:cxn ang="0">
                <a:pos x="connsiteX1" y="connsiteY1"/>
              </a:cxn>
              <a:cxn ang="0">
                <a:pos x="connsiteX2" y="connsiteY2"/>
              </a:cxn>
            </a:cxnLst>
            <a:rect l="l" t="t" r="r" b="b"/>
            <a:pathLst>
              <a:path w="450573" h="927652">
                <a:moveTo>
                  <a:pt x="0" y="927652"/>
                </a:moveTo>
                <a:cubicBezTo>
                  <a:pt x="41965" y="792921"/>
                  <a:pt x="83930" y="658191"/>
                  <a:pt x="159026" y="503582"/>
                </a:cubicBezTo>
                <a:cubicBezTo>
                  <a:pt x="234122" y="348973"/>
                  <a:pt x="342347" y="174486"/>
                  <a:pt x="450573" y="0"/>
                </a:cubicBezTo>
              </a:path>
            </a:pathLst>
          </a:custGeom>
          <a:ln w="57150">
            <a:headEnd type="none" w="med" len="med"/>
            <a:tailEnd type="triangle"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8" name="Rectangle 37"/>
          <p:cNvSpPr>
            <a:spLocks noChangeArrowheads="1"/>
          </p:cNvSpPr>
          <p:nvPr/>
        </p:nvSpPr>
        <p:spPr bwMode="auto">
          <a:xfrm flipH="1">
            <a:off x="2700032" y="5022120"/>
            <a:ext cx="2160000" cy="639128"/>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ctr" anchorCtr="0"/>
          <a:lstStyle/>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BC605</a:t>
            </a:r>
          </a:p>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차포로 다니엘</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바벨론에 조공을 바침</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12" name="Explosion 2 11"/>
          <p:cNvSpPr/>
          <p:nvPr/>
        </p:nvSpPr>
        <p:spPr>
          <a:xfrm>
            <a:off x="3203847" y="1484784"/>
            <a:ext cx="796651" cy="934958"/>
          </a:xfrm>
          <a:prstGeom prst="irregularSeal2">
            <a:avLst/>
          </a:prstGeom>
          <a:solidFill>
            <a:srgbClr val="FF0000">
              <a:alpha val="70000"/>
            </a:srgb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3600" b="1" dirty="0">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1" name="자유형 72"/>
          <p:cNvSpPr/>
          <p:nvPr/>
        </p:nvSpPr>
        <p:spPr>
          <a:xfrm>
            <a:off x="2967417" y="1973074"/>
            <a:ext cx="499723" cy="1305088"/>
          </a:xfrm>
          <a:custGeom>
            <a:avLst/>
            <a:gdLst>
              <a:gd name="connsiteX0" fmla="*/ 6626 w 828261"/>
              <a:gd name="connsiteY0" fmla="*/ 715617 h 728870"/>
              <a:gd name="connsiteX1" fmla="*/ 19879 w 828261"/>
              <a:gd name="connsiteY1" fmla="*/ 662609 h 728870"/>
              <a:gd name="connsiteX2" fmla="*/ 59635 w 828261"/>
              <a:gd name="connsiteY2" fmla="*/ 318052 h 728870"/>
              <a:gd name="connsiteX3" fmla="*/ 377687 w 828261"/>
              <a:gd name="connsiteY3" fmla="*/ 53009 h 728870"/>
              <a:gd name="connsiteX4" fmla="*/ 828261 w 828261"/>
              <a:gd name="connsiteY4" fmla="*/ 0 h 728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261" h="728870">
                <a:moveTo>
                  <a:pt x="6626" y="715617"/>
                </a:moveTo>
                <a:cubicBezTo>
                  <a:pt x="8835" y="722243"/>
                  <a:pt x="11044" y="728870"/>
                  <a:pt x="19879" y="662609"/>
                </a:cubicBezTo>
                <a:cubicBezTo>
                  <a:pt x="28714" y="596348"/>
                  <a:pt x="0" y="419652"/>
                  <a:pt x="59635" y="318052"/>
                </a:cubicBezTo>
                <a:cubicBezTo>
                  <a:pt x="119270" y="216452"/>
                  <a:pt x="249583" y="106018"/>
                  <a:pt x="377687" y="53009"/>
                </a:cubicBezTo>
                <a:cubicBezTo>
                  <a:pt x="505791" y="0"/>
                  <a:pt x="828261" y="0"/>
                  <a:pt x="828261" y="0"/>
                </a:cubicBezTo>
              </a:path>
            </a:pathLst>
          </a:custGeom>
          <a:ln w="57150">
            <a:headEnd type="none" w="med" len="med"/>
            <a:tailEnd type="triangl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nvGrpSpPr>
          <p:cNvPr id="27" name="그룹 53"/>
          <p:cNvGrpSpPr/>
          <p:nvPr/>
        </p:nvGrpSpPr>
        <p:grpSpPr>
          <a:xfrm>
            <a:off x="1907705" y="1523034"/>
            <a:ext cx="1603557" cy="432048"/>
            <a:chOff x="8261698" y="4888649"/>
            <a:chExt cx="1827370" cy="426649"/>
          </a:xfrm>
        </p:grpSpPr>
        <p:cxnSp>
          <p:nvCxnSpPr>
            <p:cNvPr id="76" name="직선 연결선 75"/>
            <p:cNvCxnSpPr>
              <a:endCxn id="79" idx="3"/>
            </p:cNvCxnSpPr>
            <p:nvPr/>
          </p:nvCxnSpPr>
          <p:spPr bwMode="auto">
            <a:xfrm flipH="1" flipV="1">
              <a:off x="9406724" y="5029740"/>
              <a:ext cx="682344"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79" name="Rectangle 37"/>
            <p:cNvSpPr>
              <a:spLocks noChangeArrowheads="1"/>
            </p:cNvSpPr>
            <p:nvPr/>
          </p:nvSpPr>
          <p:spPr bwMode="auto">
            <a:xfrm>
              <a:off x="8261698" y="4888649"/>
              <a:ext cx="114502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갈그미스</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19" name="Freeform 18"/>
          <p:cNvSpPr/>
          <p:nvPr/>
        </p:nvSpPr>
        <p:spPr>
          <a:xfrm>
            <a:off x="3563007" y="1917043"/>
            <a:ext cx="3105807" cy="1882447"/>
          </a:xfrm>
          <a:custGeom>
            <a:avLst/>
            <a:gdLst>
              <a:gd name="connsiteX0" fmla="*/ 3105807 w 3105807"/>
              <a:gd name="connsiteY0" fmla="*/ 1882447 h 1882447"/>
              <a:gd name="connsiteX1" fmla="*/ 2806262 w 3105807"/>
              <a:gd name="connsiteY1" fmla="*/ 1441012 h 1882447"/>
              <a:gd name="connsiteX2" fmla="*/ 2412124 w 3105807"/>
              <a:gd name="connsiteY2" fmla="*/ 936516 h 1882447"/>
              <a:gd name="connsiteX3" fmla="*/ 1797269 w 3105807"/>
              <a:gd name="connsiteY3" fmla="*/ 495081 h 1882447"/>
              <a:gd name="connsiteX4" fmla="*/ 977462 w 3105807"/>
              <a:gd name="connsiteY4" fmla="*/ 148240 h 1882447"/>
              <a:gd name="connsiteX5" fmla="*/ 346841 w 3105807"/>
              <a:gd name="connsiteY5" fmla="*/ 6350 h 1882447"/>
              <a:gd name="connsiteX6" fmla="*/ 0 w 3105807"/>
              <a:gd name="connsiteY6" fmla="*/ 37881 h 188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5807" h="1882447">
                <a:moveTo>
                  <a:pt x="3105807" y="1882447"/>
                </a:moveTo>
                <a:cubicBezTo>
                  <a:pt x="3013841" y="1740557"/>
                  <a:pt x="2921876" y="1598667"/>
                  <a:pt x="2806262" y="1441012"/>
                </a:cubicBezTo>
                <a:cubicBezTo>
                  <a:pt x="2690648" y="1283357"/>
                  <a:pt x="2580289" y="1094171"/>
                  <a:pt x="2412124" y="936516"/>
                </a:cubicBezTo>
                <a:cubicBezTo>
                  <a:pt x="2243959" y="778861"/>
                  <a:pt x="2036379" y="626460"/>
                  <a:pt x="1797269" y="495081"/>
                </a:cubicBezTo>
                <a:cubicBezTo>
                  <a:pt x="1558159" y="363702"/>
                  <a:pt x="1219200" y="229695"/>
                  <a:pt x="977462" y="148240"/>
                </a:cubicBezTo>
                <a:cubicBezTo>
                  <a:pt x="735724" y="66785"/>
                  <a:pt x="509751" y="24743"/>
                  <a:pt x="346841" y="6350"/>
                </a:cubicBezTo>
                <a:cubicBezTo>
                  <a:pt x="183931" y="-12043"/>
                  <a:pt x="91965" y="12919"/>
                  <a:pt x="0" y="37881"/>
                </a:cubicBezTo>
              </a:path>
            </a:pathLst>
          </a:custGeom>
          <a:noFill/>
          <a:ln w="76200">
            <a:solidFill>
              <a:srgbClr val="7030A0"/>
            </a:solidFill>
            <a:headEnd type="none" w="med" len="med"/>
            <a:tailEnd type="triangle" w="med" len="med"/>
          </a:ln>
        </p:spPr>
        <p:style>
          <a:lnRef idx="3">
            <a:schemeClr val="lt1"/>
          </a:lnRef>
          <a:fillRef idx="1">
            <a:schemeClr val="accent2"/>
          </a:fillRef>
          <a:effectRef idx="1">
            <a:schemeClr val="accent2"/>
          </a:effectRef>
          <a:fontRef idx="minor">
            <a:schemeClr val="lt1"/>
          </a:fontRef>
        </p:style>
        <p:txBody>
          <a:bodyPr rtlCol="0" anchor="ctr"/>
          <a:lstStyle/>
          <a:p>
            <a:pPr algn="ctr"/>
            <a:endParaRPr lang="en-AU" b="1">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3" name="자유형 59"/>
          <p:cNvSpPr/>
          <p:nvPr/>
        </p:nvSpPr>
        <p:spPr>
          <a:xfrm>
            <a:off x="2514600" y="2683520"/>
            <a:ext cx="4091940" cy="2033270"/>
          </a:xfrm>
          <a:custGeom>
            <a:avLst/>
            <a:gdLst>
              <a:gd name="connsiteX0" fmla="*/ 0 w 4091940"/>
              <a:gd name="connsiteY0" fmla="*/ 2033270 h 2033270"/>
              <a:gd name="connsiteX1" fmla="*/ 243840 w 4091940"/>
              <a:gd name="connsiteY1" fmla="*/ 1347470 h 2033270"/>
              <a:gd name="connsiteX2" fmla="*/ 533400 w 4091940"/>
              <a:gd name="connsiteY2" fmla="*/ 935990 h 2033270"/>
              <a:gd name="connsiteX3" fmla="*/ 601980 w 4091940"/>
              <a:gd name="connsiteY3" fmla="*/ 615950 h 2033270"/>
              <a:gd name="connsiteX4" fmla="*/ 640080 w 4091940"/>
              <a:gd name="connsiteY4" fmla="*/ 280670 h 2033270"/>
              <a:gd name="connsiteX5" fmla="*/ 899160 w 4091940"/>
              <a:gd name="connsiteY5" fmla="*/ 44450 h 2033270"/>
              <a:gd name="connsiteX6" fmla="*/ 1501140 w 4091940"/>
              <a:gd name="connsiteY6" fmla="*/ 13970 h 2033270"/>
              <a:gd name="connsiteX7" fmla="*/ 2125980 w 4091940"/>
              <a:gd name="connsiteY7" fmla="*/ 52070 h 2033270"/>
              <a:gd name="connsiteX8" fmla="*/ 2750820 w 4091940"/>
              <a:gd name="connsiteY8" fmla="*/ 234950 h 2033270"/>
              <a:gd name="connsiteX9" fmla="*/ 3383280 w 4091940"/>
              <a:gd name="connsiteY9" fmla="*/ 509270 h 2033270"/>
              <a:gd name="connsiteX10" fmla="*/ 3779520 w 4091940"/>
              <a:gd name="connsiteY10" fmla="*/ 768350 h 2033270"/>
              <a:gd name="connsiteX11" fmla="*/ 4091940 w 4091940"/>
              <a:gd name="connsiteY11" fmla="*/ 1248410 h 20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1940" h="2033270">
                <a:moveTo>
                  <a:pt x="0" y="2033270"/>
                </a:moveTo>
                <a:cubicBezTo>
                  <a:pt x="77470" y="1781810"/>
                  <a:pt x="154940" y="1530350"/>
                  <a:pt x="243840" y="1347470"/>
                </a:cubicBezTo>
                <a:cubicBezTo>
                  <a:pt x="332740" y="1164590"/>
                  <a:pt x="473710" y="1057910"/>
                  <a:pt x="533400" y="935990"/>
                </a:cubicBezTo>
                <a:cubicBezTo>
                  <a:pt x="593090" y="814070"/>
                  <a:pt x="584200" y="725170"/>
                  <a:pt x="601980" y="615950"/>
                </a:cubicBezTo>
                <a:cubicBezTo>
                  <a:pt x="619760" y="506730"/>
                  <a:pt x="590550" y="375920"/>
                  <a:pt x="640080" y="280670"/>
                </a:cubicBezTo>
                <a:cubicBezTo>
                  <a:pt x="689610" y="185420"/>
                  <a:pt x="755650" y="88900"/>
                  <a:pt x="899160" y="44450"/>
                </a:cubicBezTo>
                <a:cubicBezTo>
                  <a:pt x="1042670" y="0"/>
                  <a:pt x="1296670" y="12700"/>
                  <a:pt x="1501140" y="13970"/>
                </a:cubicBezTo>
                <a:cubicBezTo>
                  <a:pt x="1705610" y="15240"/>
                  <a:pt x="1917700" y="15240"/>
                  <a:pt x="2125980" y="52070"/>
                </a:cubicBezTo>
                <a:cubicBezTo>
                  <a:pt x="2334260" y="88900"/>
                  <a:pt x="2541270" y="158750"/>
                  <a:pt x="2750820" y="234950"/>
                </a:cubicBezTo>
                <a:cubicBezTo>
                  <a:pt x="2960370" y="311150"/>
                  <a:pt x="3211830" y="420370"/>
                  <a:pt x="3383280" y="509270"/>
                </a:cubicBezTo>
                <a:cubicBezTo>
                  <a:pt x="3554730" y="598170"/>
                  <a:pt x="3661410" y="645160"/>
                  <a:pt x="3779520" y="768350"/>
                </a:cubicBezTo>
                <a:cubicBezTo>
                  <a:pt x="3897630" y="891540"/>
                  <a:pt x="4041140" y="1167130"/>
                  <a:pt x="4091940" y="1248410"/>
                </a:cubicBezTo>
              </a:path>
            </a:pathLst>
          </a:custGeom>
          <a:ln w="38100">
            <a:solidFill>
              <a:srgbClr val="FF0000"/>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81" name="Rectangle 37"/>
          <p:cNvSpPr>
            <a:spLocks noChangeArrowheads="1"/>
          </p:cNvSpPr>
          <p:nvPr/>
        </p:nvSpPr>
        <p:spPr bwMode="auto">
          <a:xfrm flipH="1">
            <a:off x="3636136" y="2780928"/>
            <a:ext cx="719840" cy="288032"/>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ctr" anchorCtr="0"/>
          <a:lstStyle/>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차포로</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4" name="Freeform 53"/>
          <p:cNvSpPr/>
          <p:nvPr/>
        </p:nvSpPr>
        <p:spPr>
          <a:xfrm rot="21318304">
            <a:off x="2455921" y="4294693"/>
            <a:ext cx="215309" cy="855122"/>
          </a:xfrm>
          <a:custGeom>
            <a:avLst/>
            <a:gdLst>
              <a:gd name="connsiteX0" fmla="*/ 381774 w 430619"/>
              <a:gd name="connsiteY0" fmla="*/ 0 h 3212450"/>
              <a:gd name="connsiteX1" fmla="*/ 397677 w 430619"/>
              <a:gd name="connsiteY1" fmla="*/ 222637 h 3212450"/>
              <a:gd name="connsiteX2" fmla="*/ 381774 w 430619"/>
              <a:gd name="connsiteY2" fmla="*/ 389614 h 3212450"/>
              <a:gd name="connsiteX3" fmla="*/ 294310 w 430619"/>
              <a:gd name="connsiteY3" fmla="*/ 453225 h 3212450"/>
              <a:gd name="connsiteX4" fmla="*/ 286359 w 430619"/>
              <a:gd name="connsiteY4" fmla="*/ 540689 h 3212450"/>
              <a:gd name="connsiteX5" fmla="*/ 326115 w 430619"/>
              <a:gd name="connsiteY5" fmla="*/ 604299 h 3212450"/>
              <a:gd name="connsiteX6" fmla="*/ 342018 w 430619"/>
              <a:gd name="connsiteY6" fmla="*/ 675861 h 3212450"/>
              <a:gd name="connsiteX7" fmla="*/ 381774 w 430619"/>
              <a:gd name="connsiteY7" fmla="*/ 628153 h 3212450"/>
              <a:gd name="connsiteX8" fmla="*/ 429482 w 430619"/>
              <a:gd name="connsiteY8" fmla="*/ 540689 h 3212450"/>
              <a:gd name="connsiteX9" fmla="*/ 413580 w 430619"/>
              <a:gd name="connsiteY9" fmla="*/ 453225 h 3212450"/>
              <a:gd name="connsiteX10" fmla="*/ 389726 w 430619"/>
              <a:gd name="connsiteY10" fmla="*/ 389614 h 3212450"/>
              <a:gd name="connsiteX11" fmla="*/ 429482 w 430619"/>
              <a:gd name="connsiteY11" fmla="*/ 453225 h 3212450"/>
              <a:gd name="connsiteX12" fmla="*/ 413580 w 430619"/>
              <a:gd name="connsiteY12" fmla="*/ 564543 h 3212450"/>
              <a:gd name="connsiteX13" fmla="*/ 381774 w 430619"/>
              <a:gd name="connsiteY13" fmla="*/ 667910 h 3212450"/>
              <a:gd name="connsiteX14" fmla="*/ 334067 w 430619"/>
              <a:gd name="connsiteY14" fmla="*/ 675861 h 3212450"/>
              <a:gd name="connsiteX15" fmla="*/ 349969 w 430619"/>
              <a:gd name="connsiteY15" fmla="*/ 962108 h 3212450"/>
              <a:gd name="connsiteX16" fmla="*/ 310213 w 430619"/>
              <a:gd name="connsiteY16" fmla="*/ 1129086 h 3212450"/>
              <a:gd name="connsiteX17" fmla="*/ 318164 w 430619"/>
              <a:gd name="connsiteY17" fmla="*/ 1359673 h 3212450"/>
              <a:gd name="connsiteX18" fmla="*/ 302261 w 430619"/>
              <a:gd name="connsiteY18" fmla="*/ 1518699 h 3212450"/>
              <a:gd name="connsiteX19" fmla="*/ 262505 w 430619"/>
              <a:gd name="connsiteY19" fmla="*/ 1630018 h 3212450"/>
              <a:gd name="connsiteX20" fmla="*/ 246602 w 430619"/>
              <a:gd name="connsiteY20" fmla="*/ 1709531 h 3212450"/>
              <a:gd name="connsiteX21" fmla="*/ 302261 w 430619"/>
              <a:gd name="connsiteY21" fmla="*/ 1828800 h 3212450"/>
              <a:gd name="connsiteX22" fmla="*/ 278407 w 430619"/>
              <a:gd name="connsiteY22" fmla="*/ 2019632 h 3212450"/>
              <a:gd name="connsiteX23" fmla="*/ 286359 w 430619"/>
              <a:gd name="connsiteY23" fmla="*/ 2099145 h 3212450"/>
              <a:gd name="connsiteX24" fmla="*/ 190943 w 430619"/>
              <a:gd name="connsiteY24" fmla="*/ 2210463 h 3212450"/>
              <a:gd name="connsiteX25" fmla="*/ 135284 w 430619"/>
              <a:gd name="connsiteY25" fmla="*/ 2417197 h 3212450"/>
              <a:gd name="connsiteX26" fmla="*/ 87576 w 430619"/>
              <a:gd name="connsiteY26" fmla="*/ 2552369 h 3212450"/>
              <a:gd name="connsiteX27" fmla="*/ 55771 w 430619"/>
              <a:gd name="connsiteY27" fmla="*/ 2608028 h 3212450"/>
              <a:gd name="connsiteX28" fmla="*/ 79625 w 430619"/>
              <a:gd name="connsiteY28" fmla="*/ 2806811 h 3212450"/>
              <a:gd name="connsiteX29" fmla="*/ 55771 w 430619"/>
              <a:gd name="connsiteY29" fmla="*/ 2910178 h 3212450"/>
              <a:gd name="connsiteX30" fmla="*/ 112 w 430619"/>
              <a:gd name="connsiteY30" fmla="*/ 2981739 h 3212450"/>
              <a:gd name="connsiteX31" fmla="*/ 71674 w 430619"/>
              <a:gd name="connsiteY31" fmla="*/ 3069204 h 3212450"/>
              <a:gd name="connsiteX32" fmla="*/ 103479 w 430619"/>
              <a:gd name="connsiteY32" fmla="*/ 3180522 h 3212450"/>
              <a:gd name="connsiteX33" fmla="*/ 190943 w 430619"/>
              <a:gd name="connsiteY33" fmla="*/ 3212327 h 3212450"/>
              <a:gd name="connsiteX34" fmla="*/ 270456 w 430619"/>
              <a:gd name="connsiteY34" fmla="*/ 3172571 h 3212450"/>
              <a:gd name="connsiteX35" fmla="*/ 278407 w 430619"/>
              <a:gd name="connsiteY35" fmla="*/ 3132814 h 3212450"/>
              <a:gd name="connsiteX36" fmla="*/ 230700 w 430619"/>
              <a:gd name="connsiteY36" fmla="*/ 3101009 h 3212450"/>
              <a:gd name="connsiteX37" fmla="*/ 262505 w 430619"/>
              <a:gd name="connsiteY37" fmla="*/ 3045350 h 3212450"/>
              <a:gd name="connsiteX38" fmla="*/ 254554 w 430619"/>
              <a:gd name="connsiteY38" fmla="*/ 2989691 h 3212450"/>
              <a:gd name="connsiteX39" fmla="*/ 222748 w 430619"/>
              <a:gd name="connsiteY39" fmla="*/ 2965837 h 3212450"/>
              <a:gd name="connsiteX40" fmla="*/ 182992 w 430619"/>
              <a:gd name="connsiteY40" fmla="*/ 2941983 h 3212450"/>
              <a:gd name="connsiteX41" fmla="*/ 135284 w 430619"/>
              <a:gd name="connsiteY41" fmla="*/ 2902226 h 3212450"/>
              <a:gd name="connsiteX42" fmla="*/ 222748 w 430619"/>
              <a:gd name="connsiteY42" fmla="*/ 2798859 h 3212450"/>
              <a:gd name="connsiteX43" fmla="*/ 246602 w 430619"/>
              <a:gd name="connsiteY43" fmla="*/ 2862470 h 3212450"/>
              <a:gd name="connsiteX44" fmla="*/ 302261 w 430619"/>
              <a:gd name="connsiteY44" fmla="*/ 2743200 h 3212450"/>
              <a:gd name="connsiteX45" fmla="*/ 310213 w 430619"/>
              <a:gd name="connsiteY45" fmla="*/ 2655736 h 3212450"/>
              <a:gd name="connsiteX46" fmla="*/ 334067 w 430619"/>
              <a:gd name="connsiteY46" fmla="*/ 2608028 h 3212450"/>
              <a:gd name="connsiteX47" fmla="*/ 365872 w 430619"/>
              <a:gd name="connsiteY47" fmla="*/ 2504661 h 3212450"/>
              <a:gd name="connsiteX48" fmla="*/ 349969 w 430619"/>
              <a:gd name="connsiteY48" fmla="*/ 2401294 h 3212450"/>
              <a:gd name="connsiteX49" fmla="*/ 365872 w 430619"/>
              <a:gd name="connsiteY49" fmla="*/ 2274073 h 3212450"/>
              <a:gd name="connsiteX50" fmla="*/ 357921 w 430619"/>
              <a:gd name="connsiteY50" fmla="*/ 2130950 h 3212450"/>
              <a:gd name="connsiteX51" fmla="*/ 294310 w 430619"/>
              <a:gd name="connsiteY51" fmla="*/ 2091193 h 321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619" h="3212450">
                <a:moveTo>
                  <a:pt x="381774" y="0"/>
                </a:moveTo>
                <a:cubicBezTo>
                  <a:pt x="389725" y="78850"/>
                  <a:pt x="397677" y="157701"/>
                  <a:pt x="397677" y="222637"/>
                </a:cubicBezTo>
                <a:cubicBezTo>
                  <a:pt x="397677" y="287573"/>
                  <a:pt x="399002" y="351183"/>
                  <a:pt x="381774" y="389614"/>
                </a:cubicBezTo>
                <a:cubicBezTo>
                  <a:pt x="364546" y="428045"/>
                  <a:pt x="310212" y="428046"/>
                  <a:pt x="294310" y="453225"/>
                </a:cubicBezTo>
                <a:cubicBezTo>
                  <a:pt x="278407" y="478404"/>
                  <a:pt x="281058" y="515510"/>
                  <a:pt x="286359" y="540689"/>
                </a:cubicBezTo>
                <a:cubicBezTo>
                  <a:pt x="291660" y="565868"/>
                  <a:pt x="316839" y="581770"/>
                  <a:pt x="326115" y="604299"/>
                </a:cubicBezTo>
                <a:cubicBezTo>
                  <a:pt x="335391" y="626828"/>
                  <a:pt x="332741" y="671885"/>
                  <a:pt x="342018" y="675861"/>
                </a:cubicBezTo>
                <a:cubicBezTo>
                  <a:pt x="351294" y="679837"/>
                  <a:pt x="367197" y="650682"/>
                  <a:pt x="381774" y="628153"/>
                </a:cubicBezTo>
                <a:cubicBezTo>
                  <a:pt x="396351" y="605624"/>
                  <a:pt x="424181" y="569844"/>
                  <a:pt x="429482" y="540689"/>
                </a:cubicBezTo>
                <a:cubicBezTo>
                  <a:pt x="434783" y="511534"/>
                  <a:pt x="420206" y="478404"/>
                  <a:pt x="413580" y="453225"/>
                </a:cubicBezTo>
                <a:cubicBezTo>
                  <a:pt x="406954" y="428046"/>
                  <a:pt x="387076" y="389614"/>
                  <a:pt x="389726" y="389614"/>
                </a:cubicBezTo>
                <a:cubicBezTo>
                  <a:pt x="392376" y="389614"/>
                  <a:pt x="425506" y="424070"/>
                  <a:pt x="429482" y="453225"/>
                </a:cubicBezTo>
                <a:cubicBezTo>
                  <a:pt x="433458" y="482380"/>
                  <a:pt x="421531" y="528762"/>
                  <a:pt x="413580" y="564543"/>
                </a:cubicBezTo>
                <a:cubicBezTo>
                  <a:pt x="405629" y="600324"/>
                  <a:pt x="395026" y="649357"/>
                  <a:pt x="381774" y="667910"/>
                </a:cubicBezTo>
                <a:cubicBezTo>
                  <a:pt x="368522" y="686463"/>
                  <a:pt x="339368" y="626828"/>
                  <a:pt x="334067" y="675861"/>
                </a:cubicBezTo>
                <a:cubicBezTo>
                  <a:pt x="328766" y="724894"/>
                  <a:pt x="353945" y="886570"/>
                  <a:pt x="349969" y="962108"/>
                </a:cubicBezTo>
                <a:cubicBezTo>
                  <a:pt x="345993" y="1037646"/>
                  <a:pt x="315514" y="1062825"/>
                  <a:pt x="310213" y="1129086"/>
                </a:cubicBezTo>
                <a:cubicBezTo>
                  <a:pt x="304912" y="1195347"/>
                  <a:pt x="319489" y="1294738"/>
                  <a:pt x="318164" y="1359673"/>
                </a:cubicBezTo>
                <a:cubicBezTo>
                  <a:pt x="316839" y="1424608"/>
                  <a:pt x="311537" y="1473642"/>
                  <a:pt x="302261" y="1518699"/>
                </a:cubicBezTo>
                <a:cubicBezTo>
                  <a:pt x="292985" y="1563756"/>
                  <a:pt x="271781" y="1598213"/>
                  <a:pt x="262505" y="1630018"/>
                </a:cubicBezTo>
                <a:cubicBezTo>
                  <a:pt x="253229" y="1661823"/>
                  <a:pt x="239976" y="1676401"/>
                  <a:pt x="246602" y="1709531"/>
                </a:cubicBezTo>
                <a:cubicBezTo>
                  <a:pt x="253228" y="1742661"/>
                  <a:pt x="296960" y="1777117"/>
                  <a:pt x="302261" y="1828800"/>
                </a:cubicBezTo>
                <a:cubicBezTo>
                  <a:pt x="307562" y="1880483"/>
                  <a:pt x="281057" y="1974575"/>
                  <a:pt x="278407" y="2019632"/>
                </a:cubicBezTo>
                <a:cubicBezTo>
                  <a:pt x="275757" y="2064690"/>
                  <a:pt x="300936" y="2067340"/>
                  <a:pt x="286359" y="2099145"/>
                </a:cubicBezTo>
                <a:cubicBezTo>
                  <a:pt x="271782" y="2130950"/>
                  <a:pt x="216122" y="2157454"/>
                  <a:pt x="190943" y="2210463"/>
                </a:cubicBezTo>
                <a:cubicBezTo>
                  <a:pt x="165764" y="2263472"/>
                  <a:pt x="152512" y="2360213"/>
                  <a:pt x="135284" y="2417197"/>
                </a:cubicBezTo>
                <a:cubicBezTo>
                  <a:pt x="118056" y="2474181"/>
                  <a:pt x="100828" y="2520564"/>
                  <a:pt x="87576" y="2552369"/>
                </a:cubicBezTo>
                <a:cubicBezTo>
                  <a:pt x="74324" y="2584174"/>
                  <a:pt x="57096" y="2565621"/>
                  <a:pt x="55771" y="2608028"/>
                </a:cubicBezTo>
                <a:cubicBezTo>
                  <a:pt x="54446" y="2650435"/>
                  <a:pt x="79625" y="2756453"/>
                  <a:pt x="79625" y="2806811"/>
                </a:cubicBezTo>
                <a:cubicBezTo>
                  <a:pt x="79625" y="2857169"/>
                  <a:pt x="69023" y="2881023"/>
                  <a:pt x="55771" y="2910178"/>
                </a:cubicBezTo>
                <a:cubicBezTo>
                  <a:pt x="42519" y="2939333"/>
                  <a:pt x="-2538" y="2955235"/>
                  <a:pt x="112" y="2981739"/>
                </a:cubicBezTo>
                <a:cubicBezTo>
                  <a:pt x="2762" y="3008243"/>
                  <a:pt x="54446" y="3036074"/>
                  <a:pt x="71674" y="3069204"/>
                </a:cubicBezTo>
                <a:cubicBezTo>
                  <a:pt x="88902" y="3102334"/>
                  <a:pt x="83601" y="3156668"/>
                  <a:pt x="103479" y="3180522"/>
                </a:cubicBezTo>
                <a:cubicBezTo>
                  <a:pt x="123357" y="3204376"/>
                  <a:pt x="163114" y="3213652"/>
                  <a:pt x="190943" y="3212327"/>
                </a:cubicBezTo>
                <a:cubicBezTo>
                  <a:pt x="218772" y="3211002"/>
                  <a:pt x="255879" y="3185823"/>
                  <a:pt x="270456" y="3172571"/>
                </a:cubicBezTo>
                <a:cubicBezTo>
                  <a:pt x="285033" y="3159319"/>
                  <a:pt x="285033" y="3144741"/>
                  <a:pt x="278407" y="3132814"/>
                </a:cubicBezTo>
                <a:cubicBezTo>
                  <a:pt x="271781" y="3120887"/>
                  <a:pt x="233350" y="3115586"/>
                  <a:pt x="230700" y="3101009"/>
                </a:cubicBezTo>
                <a:cubicBezTo>
                  <a:pt x="228050" y="3086432"/>
                  <a:pt x="258529" y="3063903"/>
                  <a:pt x="262505" y="3045350"/>
                </a:cubicBezTo>
                <a:cubicBezTo>
                  <a:pt x="266481" y="3026797"/>
                  <a:pt x="261180" y="3002943"/>
                  <a:pt x="254554" y="2989691"/>
                </a:cubicBezTo>
                <a:cubicBezTo>
                  <a:pt x="247928" y="2976439"/>
                  <a:pt x="234675" y="2973788"/>
                  <a:pt x="222748" y="2965837"/>
                </a:cubicBezTo>
                <a:cubicBezTo>
                  <a:pt x="210821" y="2957886"/>
                  <a:pt x="197569" y="2952585"/>
                  <a:pt x="182992" y="2941983"/>
                </a:cubicBezTo>
                <a:cubicBezTo>
                  <a:pt x="168415" y="2931381"/>
                  <a:pt x="128658" y="2926080"/>
                  <a:pt x="135284" y="2902226"/>
                </a:cubicBezTo>
                <a:cubicBezTo>
                  <a:pt x="141910" y="2878372"/>
                  <a:pt x="204195" y="2805485"/>
                  <a:pt x="222748" y="2798859"/>
                </a:cubicBezTo>
                <a:cubicBezTo>
                  <a:pt x="241301" y="2792233"/>
                  <a:pt x="233350" y="2871746"/>
                  <a:pt x="246602" y="2862470"/>
                </a:cubicBezTo>
                <a:cubicBezTo>
                  <a:pt x="259854" y="2853194"/>
                  <a:pt x="291659" y="2777656"/>
                  <a:pt x="302261" y="2743200"/>
                </a:cubicBezTo>
                <a:cubicBezTo>
                  <a:pt x="312863" y="2708744"/>
                  <a:pt x="304912" y="2678265"/>
                  <a:pt x="310213" y="2655736"/>
                </a:cubicBezTo>
                <a:cubicBezTo>
                  <a:pt x="315514" y="2633207"/>
                  <a:pt x="324791" y="2633207"/>
                  <a:pt x="334067" y="2608028"/>
                </a:cubicBezTo>
                <a:cubicBezTo>
                  <a:pt x="343343" y="2582849"/>
                  <a:pt x="363222" y="2539117"/>
                  <a:pt x="365872" y="2504661"/>
                </a:cubicBezTo>
                <a:cubicBezTo>
                  <a:pt x="368522" y="2470205"/>
                  <a:pt x="349969" y="2439725"/>
                  <a:pt x="349969" y="2401294"/>
                </a:cubicBezTo>
                <a:cubicBezTo>
                  <a:pt x="349969" y="2362863"/>
                  <a:pt x="364547" y="2319130"/>
                  <a:pt x="365872" y="2274073"/>
                </a:cubicBezTo>
                <a:cubicBezTo>
                  <a:pt x="367197" y="2229016"/>
                  <a:pt x="369848" y="2161430"/>
                  <a:pt x="357921" y="2130950"/>
                </a:cubicBezTo>
                <a:cubicBezTo>
                  <a:pt x="345994" y="2100470"/>
                  <a:pt x="320152" y="2095831"/>
                  <a:pt x="294310" y="2091193"/>
                </a:cubicBezTo>
              </a:path>
            </a:pathLst>
          </a:custGeom>
          <a:noFill/>
          <a:ln w="19050">
            <a:solidFill>
              <a:srgbClr val="0000FF"/>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AU" b="1">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97" name="자유형 96"/>
          <p:cNvSpPr/>
          <p:nvPr/>
        </p:nvSpPr>
        <p:spPr>
          <a:xfrm>
            <a:off x="2578364" y="3458547"/>
            <a:ext cx="432049" cy="1266597"/>
          </a:xfrm>
          <a:custGeom>
            <a:avLst/>
            <a:gdLst>
              <a:gd name="connsiteX0" fmla="*/ 0 w 450573"/>
              <a:gd name="connsiteY0" fmla="*/ 927652 h 927652"/>
              <a:gd name="connsiteX1" fmla="*/ 159026 w 450573"/>
              <a:gd name="connsiteY1" fmla="*/ 503582 h 927652"/>
              <a:gd name="connsiteX2" fmla="*/ 450573 w 450573"/>
              <a:gd name="connsiteY2" fmla="*/ 0 h 927652"/>
            </a:gdLst>
            <a:ahLst/>
            <a:cxnLst>
              <a:cxn ang="0">
                <a:pos x="connsiteX0" y="connsiteY0"/>
              </a:cxn>
              <a:cxn ang="0">
                <a:pos x="connsiteX1" y="connsiteY1"/>
              </a:cxn>
              <a:cxn ang="0">
                <a:pos x="connsiteX2" y="connsiteY2"/>
              </a:cxn>
            </a:cxnLst>
            <a:rect l="l" t="t" r="r" b="b"/>
            <a:pathLst>
              <a:path w="450573" h="927652">
                <a:moveTo>
                  <a:pt x="0" y="927652"/>
                </a:moveTo>
                <a:cubicBezTo>
                  <a:pt x="41965" y="792921"/>
                  <a:pt x="83930" y="658191"/>
                  <a:pt x="159026" y="503582"/>
                </a:cubicBezTo>
                <a:cubicBezTo>
                  <a:pt x="234122" y="348973"/>
                  <a:pt x="342347" y="174486"/>
                  <a:pt x="450573" y="0"/>
                </a:cubicBezTo>
              </a:path>
            </a:pathLst>
          </a:custGeom>
          <a:ln w="57150">
            <a:solidFill>
              <a:srgbClr val="CC00CC"/>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5" name="TextBox 54"/>
          <p:cNvSpPr txBox="1"/>
          <p:nvPr/>
        </p:nvSpPr>
        <p:spPr>
          <a:xfrm>
            <a:off x="179512" y="5445224"/>
            <a:ext cx="843501" cy="369332"/>
          </a:xfrm>
          <a:prstGeom prst="rect">
            <a:avLst/>
          </a:prstGeom>
          <a:noFill/>
        </p:spPr>
        <p:txBody>
          <a:bodyPr wrap="none" rtlCol="0">
            <a:spAutoFit/>
          </a:bodyPr>
          <a:lstStyle/>
          <a:p>
            <a:r>
              <a:rPr lang="ko-KR" altLang="en-US"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이집트</a:t>
            </a:r>
            <a:endParaRPr lang="en-AU"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6" name="Rectangle 37"/>
          <p:cNvSpPr>
            <a:spLocks noChangeArrowheads="1"/>
          </p:cNvSpPr>
          <p:nvPr/>
        </p:nvSpPr>
        <p:spPr bwMode="auto">
          <a:xfrm flipH="1">
            <a:off x="395536" y="5805264"/>
            <a:ext cx="2160000" cy="639128"/>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ctr" anchorCtr="0"/>
          <a:lstStyle/>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BC605</a:t>
            </a: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앗수르 돕기 위한</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전쟁</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Tree>
    <p:custDataLst>
      <p:tags r:id="rId1"/>
    </p:custDataLst>
    <p:extLst>
      <p:ext uri="{BB962C8B-B14F-4D97-AF65-F5344CB8AC3E}">
        <p14:creationId xmlns:p14="http://schemas.microsoft.com/office/powerpoint/2010/main" val="3246238323"/>
      </p:ext>
    </p:extLst>
  </p:cSld>
  <p:clrMapOvr>
    <a:masterClrMapping/>
  </p:clrMapOvr>
  <mc:AlternateContent xmlns:mc="http://schemas.openxmlformats.org/markup-compatibility/2006" xmlns:p14="http://schemas.microsoft.com/office/powerpoint/2010/main">
    <mc:Choice Requires="p14">
      <p:transition spd="slow" p14:dur="1200" advTm="94231">
        <p14:prism/>
      </p:transition>
    </mc:Choice>
    <mc:Fallback xmlns="">
      <p:transition spd="slow" advTm="942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down)">
                                      <p:cBhvr>
                                        <p:cTn id="11" dur="500"/>
                                        <p:tgtEl>
                                          <p:spTgt spid="7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down)">
                                      <p:cBhvr>
                                        <p:cTn id="15" dur="500"/>
                                        <p:tgtEl>
                                          <p:spTgt spid="7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down)">
                                      <p:cBhvr>
                                        <p:cTn id="19" dur="500"/>
                                        <p:tgtEl>
                                          <p:spTgt spid="7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2000"/>
                                        <p:tgtEl>
                                          <p:spTgt spid="19"/>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grpId="1" nodeType="clickEffect">
                                  <p:stCondLst>
                                    <p:cond delay="0"/>
                                  </p:stCondLst>
                                  <p:childTnLst>
                                    <p:animEffect transition="out" filter="wipe(up)">
                                      <p:cBhvr>
                                        <p:cTn id="38" dur="500"/>
                                        <p:tgtEl>
                                          <p:spTgt spid="71"/>
                                        </p:tgtEl>
                                      </p:cBhvr>
                                    </p:animEffect>
                                    <p:set>
                                      <p:cBhvr>
                                        <p:cTn id="39" dur="1" fill="hold">
                                          <p:stCondLst>
                                            <p:cond delay="499"/>
                                          </p:stCondLst>
                                        </p:cTn>
                                        <p:tgtEl>
                                          <p:spTgt spid="71"/>
                                        </p:tgtEl>
                                        <p:attrNameLst>
                                          <p:attrName>style.visibility</p:attrName>
                                        </p:attrNameLst>
                                      </p:cBhvr>
                                      <p:to>
                                        <p:strVal val="hidden"/>
                                      </p:to>
                                    </p:set>
                                  </p:childTnLst>
                                </p:cTn>
                              </p:par>
                            </p:childTnLst>
                          </p:cTn>
                        </p:par>
                        <p:par>
                          <p:cTn id="40" fill="hold">
                            <p:stCondLst>
                              <p:cond delay="500"/>
                            </p:stCondLst>
                            <p:childTnLst>
                              <p:par>
                                <p:cTn id="41" presetID="22" presetClass="exit" presetSubtype="1" fill="hold" grpId="1" nodeType="afterEffect">
                                  <p:stCondLst>
                                    <p:cond delay="0"/>
                                  </p:stCondLst>
                                  <p:childTnLst>
                                    <p:animEffect transition="out" filter="wipe(up)">
                                      <p:cBhvr>
                                        <p:cTn id="42" dur="500"/>
                                        <p:tgtEl>
                                          <p:spTgt spid="77"/>
                                        </p:tgtEl>
                                      </p:cBhvr>
                                    </p:animEffect>
                                    <p:set>
                                      <p:cBhvr>
                                        <p:cTn id="43" dur="1" fill="hold">
                                          <p:stCondLst>
                                            <p:cond delay="499"/>
                                          </p:stCondLst>
                                        </p:cTn>
                                        <p:tgtEl>
                                          <p:spTgt spid="77"/>
                                        </p:tgtEl>
                                        <p:attrNameLst>
                                          <p:attrName>style.visibility</p:attrName>
                                        </p:attrNameLst>
                                      </p:cBhvr>
                                      <p:to>
                                        <p:strVal val="hidden"/>
                                      </p:to>
                                    </p:set>
                                  </p:childTnLst>
                                </p:cTn>
                              </p:par>
                            </p:childTnLst>
                          </p:cTn>
                        </p:par>
                        <p:par>
                          <p:cTn id="44" fill="hold">
                            <p:stCondLst>
                              <p:cond delay="1000"/>
                            </p:stCondLst>
                            <p:childTnLst>
                              <p:par>
                                <p:cTn id="45" presetID="22" presetClass="exit" presetSubtype="1" fill="hold" grpId="1" nodeType="afterEffect">
                                  <p:stCondLst>
                                    <p:cond delay="0"/>
                                  </p:stCondLst>
                                  <p:childTnLst>
                                    <p:animEffect transition="out" filter="wipe(up)">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childTnLst>
                          </p:cTn>
                        </p:par>
                        <p:par>
                          <p:cTn id="48" fill="hold">
                            <p:stCondLst>
                              <p:cond delay="1500"/>
                            </p:stCondLst>
                            <p:childTnLst>
                              <p:par>
                                <p:cTn id="49" presetID="22" presetClass="entr" presetSubtype="1" fill="hold" grpId="0" nodeType="after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wipe(up)">
                                      <p:cBhvr>
                                        <p:cTn id="51" dur="500"/>
                                        <p:tgtEl>
                                          <p:spTgt spid="98"/>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wipe(up)">
                                      <p:cBhvr>
                                        <p:cTn id="55" dur="500"/>
                                        <p:tgtEl>
                                          <p:spTgt spid="97"/>
                                        </p:tgtEl>
                                      </p:cBhvr>
                                    </p:animEffect>
                                  </p:childTnLst>
                                </p:cTn>
                              </p:par>
                            </p:childTnLst>
                          </p:cTn>
                        </p:par>
                        <p:par>
                          <p:cTn id="56" fill="hold">
                            <p:stCondLst>
                              <p:cond delay="2500"/>
                            </p:stCondLst>
                            <p:childTnLst>
                              <p:par>
                                <p:cTn id="57" presetID="22" presetClass="entr" presetSubtype="1" fill="hold" grpId="0"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wipe(up)">
                                      <p:cBhvr>
                                        <p:cTn id="59" dur="500"/>
                                        <p:tgtEl>
                                          <p:spTgt spid="95"/>
                                        </p:tgtEl>
                                      </p:cBhvr>
                                    </p:animEffect>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wipe(left)">
                                      <p:cBhvr>
                                        <p:cTn id="63" dur="500"/>
                                        <p:tgtEl>
                                          <p:spTgt spid="78"/>
                                        </p:tgtEl>
                                      </p:cBhvr>
                                    </p:animEffect>
                                  </p:childTnLst>
                                </p:cTn>
                              </p:par>
                            </p:childTnLst>
                          </p:cTn>
                        </p:par>
                        <p:par>
                          <p:cTn id="64" fill="hold">
                            <p:stCondLst>
                              <p:cond delay="3500"/>
                            </p:stCondLst>
                            <p:childTnLst>
                              <p:par>
                                <p:cTn id="65" presetID="22" presetClass="entr" presetSubtype="8" fill="hold" grpId="0"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left)">
                                      <p:cBhvr>
                                        <p:cTn id="67" dur="1000"/>
                                        <p:tgtEl>
                                          <p:spTgt spid="73"/>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wipe(left)">
                                      <p:cBhvr>
                                        <p:cTn id="7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5" grpId="0" animBg="1"/>
      <p:bldP spid="98" grpId="0" animBg="1"/>
      <p:bldP spid="75" grpId="0" animBg="1"/>
      <p:bldP spid="75" grpId="1" animBg="1"/>
      <p:bldP spid="77" grpId="0" animBg="1"/>
      <p:bldP spid="77" grpId="1" animBg="1"/>
      <p:bldP spid="78" grpId="0" animBg="1"/>
      <p:bldP spid="12" grpId="0" animBg="1"/>
      <p:bldP spid="71" grpId="0" animBg="1"/>
      <p:bldP spid="71" grpId="1" animBg="1"/>
      <p:bldP spid="19" grpId="0" animBg="1"/>
      <p:bldP spid="73" grpId="0" animBg="1"/>
      <p:bldP spid="81" grpId="0" animBg="1"/>
      <p:bldP spid="97"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pic>
        <p:nvPicPr>
          <p:cNvPr id="1026" name="Picture 2" descr="C:\Documents and Settings\Jeremy\My Documents\My Ministry\성경일독학교\지도 증보판\바벨론 왕국.jpg"/>
          <p:cNvPicPr>
            <a:picLocks noChangeAspect="1" noChangeArrowheads="1"/>
          </p:cNvPicPr>
          <p:nvPr/>
        </p:nvPicPr>
        <p:blipFill>
          <a:blip r:embed="rId4" cstate="print"/>
          <a:srcRect/>
          <a:stretch>
            <a:fillRect/>
          </a:stretch>
        </p:blipFill>
        <p:spPr bwMode="auto">
          <a:xfrm>
            <a:off x="251520" y="764704"/>
            <a:ext cx="8568952" cy="5359036"/>
          </a:xfrm>
          <a:prstGeom prst="rect">
            <a:avLst/>
          </a:prstGeom>
          <a:ln>
            <a:noFill/>
          </a:ln>
          <a:effectLst>
            <a:softEdge rad="112500"/>
          </a:effectLst>
        </p:spPr>
      </p:pic>
      <p:sp>
        <p:nvSpPr>
          <p:cNvPr id="3" name="타원 2"/>
          <p:cNvSpPr/>
          <p:nvPr/>
        </p:nvSpPr>
        <p:spPr>
          <a:xfrm rot="18963533">
            <a:off x="5723354" y="1838952"/>
            <a:ext cx="326601" cy="337070"/>
          </a:xfrm>
          <a:prstGeom prst="ellipse">
            <a:avLst/>
          </a:prstGeom>
          <a:solidFill>
            <a:srgbClr val="CC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4" name="타원 3"/>
          <p:cNvSpPr/>
          <p:nvPr/>
        </p:nvSpPr>
        <p:spPr>
          <a:xfrm rot="2712016">
            <a:off x="7323299" y="2004855"/>
            <a:ext cx="1405572" cy="830312"/>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b="1" dirty="0">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메대</a:t>
            </a:r>
          </a:p>
        </p:txBody>
      </p:sp>
      <p:sp>
        <p:nvSpPr>
          <p:cNvPr id="5" name="타원 4"/>
          <p:cNvSpPr/>
          <p:nvPr/>
        </p:nvSpPr>
        <p:spPr>
          <a:xfrm rot="1907443">
            <a:off x="6384046" y="3791344"/>
            <a:ext cx="703162" cy="518578"/>
          </a:xfrm>
          <a:prstGeom prst="ellipse">
            <a:avLst/>
          </a:prstGeom>
          <a:solidFill>
            <a:srgbClr val="CC33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nvGrpSpPr>
          <p:cNvPr id="2" name="그룹 53"/>
          <p:cNvGrpSpPr/>
          <p:nvPr/>
        </p:nvGrpSpPr>
        <p:grpSpPr>
          <a:xfrm flipH="1">
            <a:off x="2483771" y="4421874"/>
            <a:ext cx="1440157" cy="375280"/>
            <a:chOff x="10939483" y="3679808"/>
            <a:chExt cx="1303983" cy="370590"/>
          </a:xfrm>
        </p:grpSpPr>
        <p:cxnSp>
          <p:nvCxnSpPr>
            <p:cNvPr id="7" name="직선 연결선 6"/>
            <p:cNvCxnSpPr>
              <a:endCxn id="8" idx="3"/>
            </p:cNvCxnSpPr>
            <p:nvPr/>
          </p:nvCxnSpPr>
          <p:spPr bwMode="auto">
            <a:xfrm flipH="1" flipV="1">
              <a:off x="11816250" y="3820898"/>
              <a:ext cx="427216" cy="229500"/>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8" name="Rectangle 37"/>
            <p:cNvSpPr>
              <a:spLocks noChangeArrowheads="1"/>
            </p:cNvSpPr>
            <p:nvPr/>
          </p:nvSpPr>
          <p:spPr bwMode="auto">
            <a:xfrm>
              <a:off x="10939483" y="3679808"/>
              <a:ext cx="876767" cy="282180"/>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예루살렘</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6" name="그룹 53"/>
          <p:cNvGrpSpPr/>
          <p:nvPr/>
        </p:nvGrpSpPr>
        <p:grpSpPr>
          <a:xfrm>
            <a:off x="4716017" y="1484784"/>
            <a:ext cx="1152126" cy="432048"/>
            <a:chOff x="8529958" y="4888649"/>
            <a:chExt cx="1312932" cy="426648"/>
          </a:xfrm>
        </p:grpSpPr>
        <p:cxnSp>
          <p:nvCxnSpPr>
            <p:cNvPr id="13" name="직선 연결선 12"/>
            <p:cNvCxnSpPr>
              <a:endCxn id="14" idx="3"/>
            </p:cNvCxnSpPr>
            <p:nvPr/>
          </p:nvCxnSpPr>
          <p:spPr bwMode="auto">
            <a:xfrm rot="10800000">
              <a:off x="9406726" y="5029739"/>
              <a:ext cx="436164"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4"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니느웨</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9" name="그룹 53"/>
          <p:cNvGrpSpPr/>
          <p:nvPr/>
        </p:nvGrpSpPr>
        <p:grpSpPr>
          <a:xfrm>
            <a:off x="5436090" y="4005068"/>
            <a:ext cx="1296148" cy="501776"/>
            <a:chOff x="8529958" y="4675324"/>
            <a:chExt cx="1303287" cy="495506"/>
          </a:xfrm>
        </p:grpSpPr>
        <p:cxnSp>
          <p:nvCxnSpPr>
            <p:cNvPr id="16" name="직선 연결선 15"/>
            <p:cNvCxnSpPr>
              <a:endCxn id="17" idx="3"/>
            </p:cNvCxnSpPr>
            <p:nvPr/>
          </p:nvCxnSpPr>
          <p:spPr bwMode="auto">
            <a:xfrm rot="10800000" flipV="1">
              <a:off x="9406726" y="4675324"/>
              <a:ext cx="426519" cy="354416"/>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7"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바빌론</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15" name="그룹 53"/>
          <p:cNvGrpSpPr/>
          <p:nvPr/>
        </p:nvGrpSpPr>
        <p:grpSpPr>
          <a:xfrm>
            <a:off x="1691680" y="2276872"/>
            <a:ext cx="1368153" cy="648066"/>
            <a:chOff x="8529958" y="4888649"/>
            <a:chExt cx="1559111" cy="639967"/>
          </a:xfrm>
        </p:grpSpPr>
        <p:cxnSp>
          <p:nvCxnSpPr>
            <p:cNvPr id="22" name="직선 연결선 21"/>
            <p:cNvCxnSpPr>
              <a:endCxn id="23" idx="3"/>
            </p:cNvCxnSpPr>
            <p:nvPr/>
          </p:nvCxnSpPr>
          <p:spPr bwMode="auto">
            <a:xfrm rot="10800000">
              <a:off x="9406726" y="5029734"/>
              <a:ext cx="682343" cy="498882"/>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23"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하맛</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18" name="그룹 53"/>
          <p:cNvGrpSpPr/>
          <p:nvPr/>
        </p:nvGrpSpPr>
        <p:grpSpPr>
          <a:xfrm>
            <a:off x="1475654" y="2924940"/>
            <a:ext cx="1512167" cy="432047"/>
            <a:chOff x="8529958" y="4888649"/>
            <a:chExt cx="1723226" cy="426648"/>
          </a:xfrm>
        </p:grpSpPr>
        <p:cxnSp>
          <p:nvCxnSpPr>
            <p:cNvPr id="29" name="직선 연결선 28"/>
            <p:cNvCxnSpPr>
              <a:endCxn id="30" idx="3"/>
            </p:cNvCxnSpPr>
            <p:nvPr/>
          </p:nvCxnSpPr>
          <p:spPr bwMode="auto">
            <a:xfrm rot="10800000">
              <a:off x="9406725" y="5029739"/>
              <a:ext cx="846459"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30"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립나</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1" name="그룹 53"/>
          <p:cNvGrpSpPr/>
          <p:nvPr/>
        </p:nvGrpSpPr>
        <p:grpSpPr>
          <a:xfrm>
            <a:off x="971601" y="3933061"/>
            <a:ext cx="1440160" cy="432048"/>
            <a:chOff x="8529958" y="4888649"/>
            <a:chExt cx="1641168" cy="426648"/>
          </a:xfrm>
        </p:grpSpPr>
        <p:cxnSp>
          <p:nvCxnSpPr>
            <p:cNvPr id="32" name="직선 연결선 31"/>
            <p:cNvCxnSpPr>
              <a:endCxn id="33" idx="3"/>
            </p:cNvCxnSpPr>
            <p:nvPr/>
          </p:nvCxnSpPr>
          <p:spPr bwMode="auto">
            <a:xfrm rot="10800000">
              <a:off x="9406726" y="5029739"/>
              <a:ext cx="764400"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33"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므깃도</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grpSp>
        <p:nvGrpSpPr>
          <p:cNvPr id="24" name="그룹 53"/>
          <p:cNvGrpSpPr/>
          <p:nvPr/>
        </p:nvGrpSpPr>
        <p:grpSpPr>
          <a:xfrm>
            <a:off x="2627787" y="1071549"/>
            <a:ext cx="1372712" cy="857255"/>
            <a:chOff x="8529958" y="4480578"/>
            <a:chExt cx="1564305" cy="846542"/>
          </a:xfrm>
        </p:grpSpPr>
        <p:cxnSp>
          <p:nvCxnSpPr>
            <p:cNvPr id="43" name="직선 연결선 42"/>
            <p:cNvCxnSpPr>
              <a:endCxn id="44" idx="3"/>
            </p:cNvCxnSpPr>
            <p:nvPr/>
          </p:nvCxnSpPr>
          <p:spPr bwMode="auto">
            <a:xfrm rot="16200000" flipV="1">
              <a:off x="9397768" y="4630625"/>
              <a:ext cx="705453" cy="687537"/>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44" name="Rectangle 37"/>
            <p:cNvSpPr>
              <a:spLocks noChangeArrowheads="1"/>
            </p:cNvSpPr>
            <p:nvPr/>
          </p:nvSpPr>
          <p:spPr bwMode="auto">
            <a:xfrm>
              <a:off x="8529958" y="4480578"/>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하란</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46" name="타원 45"/>
          <p:cNvSpPr/>
          <p:nvPr/>
        </p:nvSpPr>
        <p:spPr>
          <a:xfrm rot="18963533">
            <a:off x="5939378" y="2271001"/>
            <a:ext cx="326601" cy="337070"/>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nvGrpSpPr>
          <p:cNvPr id="25" name="그룹 53"/>
          <p:cNvGrpSpPr/>
          <p:nvPr/>
        </p:nvGrpSpPr>
        <p:grpSpPr>
          <a:xfrm flipH="1">
            <a:off x="6012160" y="1571307"/>
            <a:ext cx="1368151" cy="864096"/>
            <a:chOff x="8529958" y="4888649"/>
            <a:chExt cx="1559111" cy="853297"/>
          </a:xfrm>
        </p:grpSpPr>
        <p:cxnSp>
          <p:nvCxnSpPr>
            <p:cNvPr id="10" name="직선 연결선 9"/>
            <p:cNvCxnSpPr>
              <a:endCxn id="11" idx="3"/>
            </p:cNvCxnSpPr>
            <p:nvPr/>
          </p:nvCxnSpPr>
          <p:spPr bwMode="auto">
            <a:xfrm rot="16200000" flipV="1">
              <a:off x="9391794" y="5044671"/>
              <a:ext cx="712207" cy="682343"/>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11" name="Rectangle 37"/>
            <p:cNvSpPr>
              <a:spLocks noChangeArrowheads="1"/>
            </p:cNvSpPr>
            <p:nvPr/>
          </p:nvSpPr>
          <p:spPr bwMode="auto">
            <a:xfrm>
              <a:off x="8529958" y="4888649"/>
              <a:ext cx="87676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앗수르</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63" name="Rectangle 37"/>
          <p:cNvSpPr>
            <a:spLocks noChangeArrowheads="1"/>
          </p:cNvSpPr>
          <p:nvPr/>
        </p:nvSpPr>
        <p:spPr bwMode="auto">
          <a:xfrm flipH="1">
            <a:off x="6300192" y="4149080"/>
            <a:ext cx="1820235" cy="620996"/>
          </a:xfrm>
          <a:prstGeom prst="rect">
            <a:avLst/>
          </a:prstGeom>
          <a:solidFill>
            <a:schemeClr val="accent1">
              <a:lumMod val="60000"/>
              <a:lumOff val="40000"/>
            </a:schemeClr>
          </a:solidFill>
          <a:ln w="28575">
            <a:solidFill>
              <a:schemeClr val="accent1">
                <a:lumMod val="50000"/>
              </a:schemeClr>
            </a:solidFill>
            <a:miter lim="800000"/>
            <a:headEnd/>
            <a:tailEnd/>
          </a:ln>
          <a:effectLst>
            <a:outerShdw dist="38100" dir="2700000" algn="tl" rotWithShape="0">
              <a:srgbClr val="000000">
                <a:alpha val="39999"/>
              </a:srgbClr>
            </a:outerShdw>
          </a:effectLst>
        </p:spPr>
        <p:txBody>
          <a:bodyPr lIns="0" rIns="0" anchor="ctr" anchorCtr="0"/>
          <a:lstStyle/>
          <a:p>
            <a:pPr marL="342900" indent="-342900" algn="ctr" fontAlgn="base">
              <a:lnSpc>
                <a:spcPct val="80000"/>
              </a:lnSpc>
              <a:spcAft>
                <a:spcPct val="0"/>
              </a:spcAft>
            </a:pPr>
            <a:r>
              <a:rPr kumimoji="1" lang="ko-KR" altLang="en-US" sz="20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느부갓네살</a:t>
            </a:r>
            <a:endParaRPr kumimoji="1" lang="en-US" altLang="ko-KR" sz="20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 이집트 정복 원정</a:t>
            </a:r>
            <a:endPar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cxnSp>
        <p:nvCxnSpPr>
          <p:cNvPr id="72" name="직선 연결선 71"/>
          <p:cNvCxnSpPr/>
          <p:nvPr/>
        </p:nvCxnSpPr>
        <p:spPr bwMode="auto">
          <a:xfrm flipH="1">
            <a:off x="5580112" y="3140968"/>
            <a:ext cx="360040" cy="324036"/>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92" name="Rectangle 37"/>
          <p:cNvSpPr>
            <a:spLocks noChangeArrowheads="1"/>
          </p:cNvSpPr>
          <p:nvPr/>
        </p:nvSpPr>
        <p:spPr bwMode="auto">
          <a:xfrm flipH="1">
            <a:off x="2699792" y="4752196"/>
            <a:ext cx="2160240" cy="252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0" rIns="0" anchor="t"/>
          <a:lstStyle/>
          <a:p>
            <a:pPr marL="342900" indent="-342900" algn="ctr" fontAlgn="base">
              <a:lnSpc>
                <a:spcPct val="80000"/>
              </a:lnSpc>
              <a:spcAft>
                <a:spcPct val="0"/>
              </a:spcAft>
            </a:pPr>
            <a:r>
              <a:rPr kumimoji="1" lang="ko-KR" altLang="en-US"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여호야김 </a:t>
            </a:r>
            <a:r>
              <a:rPr kumimoji="1" lang="en-US" altLang="ko-KR" sz="1600" b="1"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[601 BC]</a:t>
            </a:r>
          </a:p>
        </p:txBody>
      </p:sp>
      <p:sp>
        <p:nvSpPr>
          <p:cNvPr id="74" name="Rectangle 5"/>
          <p:cNvSpPr>
            <a:spLocks noChangeArrowheads="1"/>
          </p:cNvSpPr>
          <p:nvPr/>
        </p:nvSpPr>
        <p:spPr bwMode="auto">
          <a:xfrm>
            <a:off x="0" y="34016"/>
            <a:ext cx="9144000" cy="453946"/>
          </a:xfrm>
          <a:prstGeom prst="rect">
            <a:avLst/>
          </a:prstGeom>
          <a:gradFill rotWithShape="1">
            <a:gsLst>
              <a:gs pos="0">
                <a:srgbClr val="5C92B5">
                  <a:tint val="43000"/>
                  <a:satMod val="165000"/>
                </a:srgbClr>
              </a:gs>
              <a:gs pos="55000">
                <a:srgbClr val="5C92B5">
                  <a:tint val="83000"/>
                  <a:satMod val="155000"/>
                </a:srgbClr>
              </a:gs>
              <a:gs pos="100000">
                <a:srgbClr val="5C92B5">
                  <a:shade val="85000"/>
                </a:srgbClr>
              </a:gs>
            </a:gsLst>
            <a:path path="circle">
              <a:fillToRect l="-40000" t="-90000" r="140000" b="190000"/>
            </a:path>
          </a:gradFill>
          <a:ln w="9525" cap="flat" cmpd="sng" algn="ctr">
            <a:solidFill>
              <a:srgbClr val="5C92B5"/>
            </a:solidFill>
            <a:prstDash val="solid"/>
            <a:headEnd/>
            <a:tailEnd/>
          </a:ln>
          <a:effectLst>
            <a:outerShdw blurRad="50800" dist="25400" dir="5400000" rotWithShape="0">
              <a:srgbClr val="000000">
                <a:alpha val="45000"/>
              </a:srgbClr>
            </a:outerShdw>
          </a:effectLst>
        </p:spPr>
        <p:txBody>
          <a:bodyPr lIns="0" rIns="0" anchor="ctr"/>
          <a:lstStyle/>
          <a:p>
            <a:pPr marL="342900" indent="-342900" algn="ctr" latinLnBrk="0">
              <a:spcBef>
                <a:spcPct val="20000"/>
              </a:spcBef>
              <a:defRPr/>
            </a:pPr>
            <a:r>
              <a:rPr kumimoji="1" lang="ko-KR" altLang="en-US"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남 유다의 마지막 왕들</a:t>
            </a:r>
            <a:r>
              <a:rPr kumimoji="1" lang="en-US" altLang="ko-KR"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…(BC601)</a:t>
            </a:r>
            <a:endParaRPr kumimoji="1" lang="ko-KR" altLang="en-US" sz="2400" b="1" kern="0" dirty="0">
              <a:solidFill>
                <a:prstClr val="white"/>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78" name="Rectangle 37"/>
          <p:cNvSpPr>
            <a:spLocks noChangeArrowheads="1"/>
          </p:cNvSpPr>
          <p:nvPr/>
        </p:nvSpPr>
        <p:spPr bwMode="auto">
          <a:xfrm flipH="1">
            <a:off x="6300192" y="4833200"/>
            <a:ext cx="2160000" cy="612024"/>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느부갓네살</a:t>
            </a:r>
            <a:endPar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남유다 </a:t>
            </a: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차침공</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[598 BC]</a:t>
            </a:r>
          </a:p>
        </p:txBody>
      </p:sp>
      <p:grpSp>
        <p:nvGrpSpPr>
          <p:cNvPr id="27" name="그룹 53"/>
          <p:cNvGrpSpPr/>
          <p:nvPr/>
        </p:nvGrpSpPr>
        <p:grpSpPr>
          <a:xfrm>
            <a:off x="1907705" y="1523034"/>
            <a:ext cx="1603557" cy="432048"/>
            <a:chOff x="8261698" y="4888649"/>
            <a:chExt cx="1827370" cy="426649"/>
          </a:xfrm>
        </p:grpSpPr>
        <p:cxnSp>
          <p:nvCxnSpPr>
            <p:cNvPr id="76" name="직선 연결선 75"/>
            <p:cNvCxnSpPr>
              <a:endCxn id="79" idx="3"/>
            </p:cNvCxnSpPr>
            <p:nvPr/>
          </p:nvCxnSpPr>
          <p:spPr bwMode="auto">
            <a:xfrm flipH="1" flipV="1">
              <a:off x="9406724" y="5029740"/>
              <a:ext cx="682344" cy="285558"/>
            </a:xfrm>
            <a:prstGeom prst="line">
              <a:avLst/>
            </a:prstGeom>
            <a:solidFill>
              <a:schemeClr val="accent1"/>
            </a:solidFill>
            <a:ln w="12700" cap="flat" cmpd="sng" algn="ctr">
              <a:solidFill>
                <a:schemeClr val="tx1"/>
              </a:solidFill>
              <a:prstDash val="solid"/>
              <a:round/>
              <a:headEnd type="oval" w="med" len="med"/>
              <a:tailEnd type="oval" w="med" len="med"/>
            </a:ln>
            <a:effectLst/>
          </p:spPr>
        </p:cxnSp>
        <p:sp>
          <p:nvSpPr>
            <p:cNvPr id="79" name="Rectangle 37"/>
            <p:cNvSpPr>
              <a:spLocks noChangeArrowheads="1"/>
            </p:cNvSpPr>
            <p:nvPr/>
          </p:nvSpPr>
          <p:spPr bwMode="auto">
            <a:xfrm>
              <a:off x="8261698" y="4888649"/>
              <a:ext cx="1145027" cy="282181"/>
            </a:xfrm>
            <a:prstGeom prst="rect">
              <a:avLst/>
            </a:prstGeom>
            <a:solidFill>
              <a:srgbClr val="FFFF99"/>
            </a:solidFill>
            <a:ln w="28575">
              <a:solidFill>
                <a:srgbClr val="FF9933"/>
              </a:solidFill>
              <a:miter lim="800000"/>
              <a:headEnd/>
              <a:tailEnd/>
            </a:ln>
            <a:effectLst>
              <a:outerShdw dist="38100" dir="2700000" algn="tl" rotWithShape="0">
                <a:srgbClr val="000000">
                  <a:alpha val="39999"/>
                </a:srgbClr>
              </a:outerShdw>
            </a:effectLst>
          </p:spPr>
          <p:txBody>
            <a:bodyPr anchor="ctr" anchorCtr="0"/>
            <a:lstStyle/>
            <a:p>
              <a:pPr marL="342900" indent="-342900" algn="ctr" fontAlgn="base">
                <a:lnSpc>
                  <a:spcPct val="80000"/>
                </a:lnSpc>
                <a:spcAft>
                  <a:spcPct val="0"/>
                </a:spcAft>
              </a:pPr>
              <a:r>
                <a:rPr kumimoji="1" lang="ko-KR" altLang="en-US" sz="1600" b="1" dirty="0" err="1">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갈그미스</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grpSp>
      <p:sp>
        <p:nvSpPr>
          <p:cNvPr id="55" name="자유형 59"/>
          <p:cNvSpPr/>
          <p:nvPr/>
        </p:nvSpPr>
        <p:spPr>
          <a:xfrm>
            <a:off x="2561898" y="2778116"/>
            <a:ext cx="4091940" cy="2033270"/>
          </a:xfrm>
          <a:custGeom>
            <a:avLst/>
            <a:gdLst>
              <a:gd name="connsiteX0" fmla="*/ 0 w 4091940"/>
              <a:gd name="connsiteY0" fmla="*/ 2033270 h 2033270"/>
              <a:gd name="connsiteX1" fmla="*/ 243840 w 4091940"/>
              <a:gd name="connsiteY1" fmla="*/ 1347470 h 2033270"/>
              <a:gd name="connsiteX2" fmla="*/ 533400 w 4091940"/>
              <a:gd name="connsiteY2" fmla="*/ 935990 h 2033270"/>
              <a:gd name="connsiteX3" fmla="*/ 601980 w 4091940"/>
              <a:gd name="connsiteY3" fmla="*/ 615950 h 2033270"/>
              <a:gd name="connsiteX4" fmla="*/ 640080 w 4091940"/>
              <a:gd name="connsiteY4" fmla="*/ 280670 h 2033270"/>
              <a:gd name="connsiteX5" fmla="*/ 899160 w 4091940"/>
              <a:gd name="connsiteY5" fmla="*/ 44450 h 2033270"/>
              <a:gd name="connsiteX6" fmla="*/ 1501140 w 4091940"/>
              <a:gd name="connsiteY6" fmla="*/ 13970 h 2033270"/>
              <a:gd name="connsiteX7" fmla="*/ 2125980 w 4091940"/>
              <a:gd name="connsiteY7" fmla="*/ 52070 h 2033270"/>
              <a:gd name="connsiteX8" fmla="*/ 2750820 w 4091940"/>
              <a:gd name="connsiteY8" fmla="*/ 234950 h 2033270"/>
              <a:gd name="connsiteX9" fmla="*/ 3383280 w 4091940"/>
              <a:gd name="connsiteY9" fmla="*/ 509270 h 2033270"/>
              <a:gd name="connsiteX10" fmla="*/ 3779520 w 4091940"/>
              <a:gd name="connsiteY10" fmla="*/ 768350 h 2033270"/>
              <a:gd name="connsiteX11" fmla="*/ 4091940 w 4091940"/>
              <a:gd name="connsiteY11" fmla="*/ 1248410 h 20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1940" h="2033270">
                <a:moveTo>
                  <a:pt x="0" y="2033270"/>
                </a:moveTo>
                <a:cubicBezTo>
                  <a:pt x="77470" y="1781810"/>
                  <a:pt x="154940" y="1530350"/>
                  <a:pt x="243840" y="1347470"/>
                </a:cubicBezTo>
                <a:cubicBezTo>
                  <a:pt x="332740" y="1164590"/>
                  <a:pt x="473710" y="1057910"/>
                  <a:pt x="533400" y="935990"/>
                </a:cubicBezTo>
                <a:cubicBezTo>
                  <a:pt x="593090" y="814070"/>
                  <a:pt x="584200" y="725170"/>
                  <a:pt x="601980" y="615950"/>
                </a:cubicBezTo>
                <a:cubicBezTo>
                  <a:pt x="619760" y="506730"/>
                  <a:pt x="590550" y="375920"/>
                  <a:pt x="640080" y="280670"/>
                </a:cubicBezTo>
                <a:cubicBezTo>
                  <a:pt x="689610" y="185420"/>
                  <a:pt x="755650" y="88900"/>
                  <a:pt x="899160" y="44450"/>
                </a:cubicBezTo>
                <a:cubicBezTo>
                  <a:pt x="1042670" y="0"/>
                  <a:pt x="1296670" y="12700"/>
                  <a:pt x="1501140" y="13970"/>
                </a:cubicBezTo>
                <a:cubicBezTo>
                  <a:pt x="1705610" y="15240"/>
                  <a:pt x="1917700" y="15240"/>
                  <a:pt x="2125980" y="52070"/>
                </a:cubicBezTo>
                <a:cubicBezTo>
                  <a:pt x="2334260" y="88900"/>
                  <a:pt x="2541270" y="158750"/>
                  <a:pt x="2750820" y="234950"/>
                </a:cubicBezTo>
                <a:cubicBezTo>
                  <a:pt x="2960370" y="311150"/>
                  <a:pt x="3211830" y="420370"/>
                  <a:pt x="3383280" y="509270"/>
                </a:cubicBezTo>
                <a:cubicBezTo>
                  <a:pt x="3554730" y="598170"/>
                  <a:pt x="3661410" y="645160"/>
                  <a:pt x="3779520" y="768350"/>
                </a:cubicBezTo>
                <a:cubicBezTo>
                  <a:pt x="3897630" y="891540"/>
                  <a:pt x="4041140" y="1167130"/>
                  <a:pt x="4091940" y="1248410"/>
                </a:cubicBezTo>
              </a:path>
            </a:pathLst>
          </a:custGeom>
          <a:ln w="38100">
            <a:solidFill>
              <a:srgbClr val="FF0000"/>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7" name="Explosion 2 56"/>
          <p:cNvSpPr/>
          <p:nvPr/>
        </p:nvSpPr>
        <p:spPr>
          <a:xfrm>
            <a:off x="739810" y="5085184"/>
            <a:ext cx="633221" cy="590008"/>
          </a:xfrm>
          <a:prstGeom prst="irregularSeal2">
            <a:avLst/>
          </a:prstGeom>
          <a:solidFill>
            <a:srgbClr val="FF0000">
              <a:alpha val="70000"/>
            </a:srgbClr>
          </a:solidFill>
          <a:ln w="12700"/>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3600" b="1" dirty="0">
              <a:solidFill>
                <a:schemeClr val="tx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6" name="자유형 94"/>
          <p:cNvSpPr/>
          <p:nvPr/>
        </p:nvSpPr>
        <p:spPr>
          <a:xfrm>
            <a:off x="1250107" y="4869160"/>
            <a:ext cx="1233661" cy="576064"/>
          </a:xfrm>
          <a:custGeom>
            <a:avLst/>
            <a:gdLst>
              <a:gd name="connsiteX0" fmla="*/ 0 w 1075635"/>
              <a:gd name="connsiteY0" fmla="*/ 887896 h 894522"/>
              <a:gd name="connsiteX1" fmla="*/ 649356 w 1075635"/>
              <a:gd name="connsiteY1" fmla="*/ 795131 h 894522"/>
              <a:gd name="connsiteX2" fmla="*/ 1007165 w 1075635"/>
              <a:gd name="connsiteY2" fmla="*/ 291548 h 894522"/>
              <a:gd name="connsiteX3" fmla="*/ 1060174 w 1075635"/>
              <a:gd name="connsiteY3" fmla="*/ 0 h 894522"/>
            </a:gdLst>
            <a:ahLst/>
            <a:cxnLst>
              <a:cxn ang="0">
                <a:pos x="connsiteX0" y="connsiteY0"/>
              </a:cxn>
              <a:cxn ang="0">
                <a:pos x="connsiteX1" y="connsiteY1"/>
              </a:cxn>
              <a:cxn ang="0">
                <a:pos x="connsiteX2" y="connsiteY2"/>
              </a:cxn>
              <a:cxn ang="0">
                <a:pos x="connsiteX3" y="connsiteY3"/>
              </a:cxn>
            </a:cxnLst>
            <a:rect l="l" t="t" r="r" b="b"/>
            <a:pathLst>
              <a:path w="1075635" h="894522">
                <a:moveTo>
                  <a:pt x="0" y="887896"/>
                </a:moveTo>
                <a:cubicBezTo>
                  <a:pt x="240747" y="891209"/>
                  <a:pt x="481495" y="894522"/>
                  <a:pt x="649356" y="795131"/>
                </a:cubicBezTo>
                <a:cubicBezTo>
                  <a:pt x="817217" y="695740"/>
                  <a:pt x="938695" y="424070"/>
                  <a:pt x="1007165" y="291548"/>
                </a:cubicBezTo>
                <a:cubicBezTo>
                  <a:pt x="1075635" y="159026"/>
                  <a:pt x="1060174" y="0"/>
                  <a:pt x="1060174" y="0"/>
                </a:cubicBezTo>
              </a:path>
            </a:pathLst>
          </a:custGeom>
          <a:ln w="57150">
            <a:solidFill>
              <a:srgbClr val="CC00CC"/>
            </a:solidFill>
            <a:headEnd type="triangl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8" name="Rectangle 37"/>
          <p:cNvSpPr>
            <a:spLocks noChangeArrowheads="1"/>
          </p:cNvSpPr>
          <p:nvPr/>
        </p:nvSpPr>
        <p:spPr bwMode="auto">
          <a:xfrm flipH="1">
            <a:off x="3636136" y="2924944"/>
            <a:ext cx="719840" cy="288032"/>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ctr" anchorCtr="0"/>
          <a:lstStyle/>
          <a:p>
            <a:pPr marL="342900" indent="-342900" algn="ctr" fontAlgn="base">
              <a:lnSpc>
                <a:spcPct val="80000"/>
              </a:lnSpc>
              <a:spcAft>
                <a:spcPct val="0"/>
              </a:spcAft>
            </a:pPr>
            <a:r>
              <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kumimoji="1" lang="ko-KR" altLang="en-US"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차포로</a:t>
            </a:r>
            <a:endParaRPr kumimoji="1" lang="en-US" altLang="ko-KR" sz="16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9" name="Rectangle 37"/>
          <p:cNvSpPr>
            <a:spLocks noChangeArrowheads="1"/>
          </p:cNvSpPr>
          <p:nvPr/>
        </p:nvSpPr>
        <p:spPr bwMode="auto">
          <a:xfrm flipH="1">
            <a:off x="2700032" y="5037886"/>
            <a:ext cx="2160000" cy="592004"/>
          </a:xfrm>
          <a:prstGeom prst="rect">
            <a:avLst/>
          </a:prstGeom>
          <a:solidFill>
            <a:schemeClr val="accent1">
              <a:lumMod val="60000"/>
              <a:lumOff val="40000"/>
            </a:schemeClr>
          </a:solidFill>
          <a:ln w="12700">
            <a:solidFill>
              <a:schemeClr val="accent1">
                <a:lumMod val="50000"/>
              </a:schemeClr>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2</a:t>
            </a: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차포로</a:t>
            </a:r>
            <a:endPar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여호야긴왕</a:t>
            </a: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에스겔</a:t>
            </a: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p>
          <a:p>
            <a:pPr marL="342900" indent="-342900" algn="ctr" fontAlgn="base">
              <a:lnSpc>
                <a:spcPct val="80000"/>
              </a:lnSpc>
              <a:spcAft>
                <a:spcPct val="0"/>
              </a:spcAft>
            </a:pPr>
            <a:r>
              <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[597 BC]</a:t>
            </a:r>
          </a:p>
        </p:txBody>
      </p:sp>
      <p:sp>
        <p:nvSpPr>
          <p:cNvPr id="47" name="Freeform 46"/>
          <p:cNvSpPr/>
          <p:nvPr/>
        </p:nvSpPr>
        <p:spPr>
          <a:xfrm rot="21318304">
            <a:off x="2455921" y="4294693"/>
            <a:ext cx="215309" cy="855122"/>
          </a:xfrm>
          <a:custGeom>
            <a:avLst/>
            <a:gdLst>
              <a:gd name="connsiteX0" fmla="*/ 381774 w 430619"/>
              <a:gd name="connsiteY0" fmla="*/ 0 h 3212450"/>
              <a:gd name="connsiteX1" fmla="*/ 397677 w 430619"/>
              <a:gd name="connsiteY1" fmla="*/ 222637 h 3212450"/>
              <a:gd name="connsiteX2" fmla="*/ 381774 w 430619"/>
              <a:gd name="connsiteY2" fmla="*/ 389614 h 3212450"/>
              <a:gd name="connsiteX3" fmla="*/ 294310 w 430619"/>
              <a:gd name="connsiteY3" fmla="*/ 453225 h 3212450"/>
              <a:gd name="connsiteX4" fmla="*/ 286359 w 430619"/>
              <a:gd name="connsiteY4" fmla="*/ 540689 h 3212450"/>
              <a:gd name="connsiteX5" fmla="*/ 326115 w 430619"/>
              <a:gd name="connsiteY5" fmla="*/ 604299 h 3212450"/>
              <a:gd name="connsiteX6" fmla="*/ 342018 w 430619"/>
              <a:gd name="connsiteY6" fmla="*/ 675861 h 3212450"/>
              <a:gd name="connsiteX7" fmla="*/ 381774 w 430619"/>
              <a:gd name="connsiteY7" fmla="*/ 628153 h 3212450"/>
              <a:gd name="connsiteX8" fmla="*/ 429482 w 430619"/>
              <a:gd name="connsiteY8" fmla="*/ 540689 h 3212450"/>
              <a:gd name="connsiteX9" fmla="*/ 413580 w 430619"/>
              <a:gd name="connsiteY9" fmla="*/ 453225 h 3212450"/>
              <a:gd name="connsiteX10" fmla="*/ 389726 w 430619"/>
              <a:gd name="connsiteY10" fmla="*/ 389614 h 3212450"/>
              <a:gd name="connsiteX11" fmla="*/ 429482 w 430619"/>
              <a:gd name="connsiteY11" fmla="*/ 453225 h 3212450"/>
              <a:gd name="connsiteX12" fmla="*/ 413580 w 430619"/>
              <a:gd name="connsiteY12" fmla="*/ 564543 h 3212450"/>
              <a:gd name="connsiteX13" fmla="*/ 381774 w 430619"/>
              <a:gd name="connsiteY13" fmla="*/ 667910 h 3212450"/>
              <a:gd name="connsiteX14" fmla="*/ 334067 w 430619"/>
              <a:gd name="connsiteY14" fmla="*/ 675861 h 3212450"/>
              <a:gd name="connsiteX15" fmla="*/ 349969 w 430619"/>
              <a:gd name="connsiteY15" fmla="*/ 962108 h 3212450"/>
              <a:gd name="connsiteX16" fmla="*/ 310213 w 430619"/>
              <a:gd name="connsiteY16" fmla="*/ 1129086 h 3212450"/>
              <a:gd name="connsiteX17" fmla="*/ 318164 w 430619"/>
              <a:gd name="connsiteY17" fmla="*/ 1359673 h 3212450"/>
              <a:gd name="connsiteX18" fmla="*/ 302261 w 430619"/>
              <a:gd name="connsiteY18" fmla="*/ 1518699 h 3212450"/>
              <a:gd name="connsiteX19" fmla="*/ 262505 w 430619"/>
              <a:gd name="connsiteY19" fmla="*/ 1630018 h 3212450"/>
              <a:gd name="connsiteX20" fmla="*/ 246602 w 430619"/>
              <a:gd name="connsiteY20" fmla="*/ 1709531 h 3212450"/>
              <a:gd name="connsiteX21" fmla="*/ 302261 w 430619"/>
              <a:gd name="connsiteY21" fmla="*/ 1828800 h 3212450"/>
              <a:gd name="connsiteX22" fmla="*/ 278407 w 430619"/>
              <a:gd name="connsiteY22" fmla="*/ 2019632 h 3212450"/>
              <a:gd name="connsiteX23" fmla="*/ 286359 w 430619"/>
              <a:gd name="connsiteY23" fmla="*/ 2099145 h 3212450"/>
              <a:gd name="connsiteX24" fmla="*/ 190943 w 430619"/>
              <a:gd name="connsiteY24" fmla="*/ 2210463 h 3212450"/>
              <a:gd name="connsiteX25" fmla="*/ 135284 w 430619"/>
              <a:gd name="connsiteY25" fmla="*/ 2417197 h 3212450"/>
              <a:gd name="connsiteX26" fmla="*/ 87576 w 430619"/>
              <a:gd name="connsiteY26" fmla="*/ 2552369 h 3212450"/>
              <a:gd name="connsiteX27" fmla="*/ 55771 w 430619"/>
              <a:gd name="connsiteY27" fmla="*/ 2608028 h 3212450"/>
              <a:gd name="connsiteX28" fmla="*/ 79625 w 430619"/>
              <a:gd name="connsiteY28" fmla="*/ 2806811 h 3212450"/>
              <a:gd name="connsiteX29" fmla="*/ 55771 w 430619"/>
              <a:gd name="connsiteY29" fmla="*/ 2910178 h 3212450"/>
              <a:gd name="connsiteX30" fmla="*/ 112 w 430619"/>
              <a:gd name="connsiteY30" fmla="*/ 2981739 h 3212450"/>
              <a:gd name="connsiteX31" fmla="*/ 71674 w 430619"/>
              <a:gd name="connsiteY31" fmla="*/ 3069204 h 3212450"/>
              <a:gd name="connsiteX32" fmla="*/ 103479 w 430619"/>
              <a:gd name="connsiteY32" fmla="*/ 3180522 h 3212450"/>
              <a:gd name="connsiteX33" fmla="*/ 190943 w 430619"/>
              <a:gd name="connsiteY33" fmla="*/ 3212327 h 3212450"/>
              <a:gd name="connsiteX34" fmla="*/ 270456 w 430619"/>
              <a:gd name="connsiteY34" fmla="*/ 3172571 h 3212450"/>
              <a:gd name="connsiteX35" fmla="*/ 278407 w 430619"/>
              <a:gd name="connsiteY35" fmla="*/ 3132814 h 3212450"/>
              <a:gd name="connsiteX36" fmla="*/ 230700 w 430619"/>
              <a:gd name="connsiteY36" fmla="*/ 3101009 h 3212450"/>
              <a:gd name="connsiteX37" fmla="*/ 262505 w 430619"/>
              <a:gd name="connsiteY37" fmla="*/ 3045350 h 3212450"/>
              <a:gd name="connsiteX38" fmla="*/ 254554 w 430619"/>
              <a:gd name="connsiteY38" fmla="*/ 2989691 h 3212450"/>
              <a:gd name="connsiteX39" fmla="*/ 222748 w 430619"/>
              <a:gd name="connsiteY39" fmla="*/ 2965837 h 3212450"/>
              <a:gd name="connsiteX40" fmla="*/ 182992 w 430619"/>
              <a:gd name="connsiteY40" fmla="*/ 2941983 h 3212450"/>
              <a:gd name="connsiteX41" fmla="*/ 135284 w 430619"/>
              <a:gd name="connsiteY41" fmla="*/ 2902226 h 3212450"/>
              <a:gd name="connsiteX42" fmla="*/ 222748 w 430619"/>
              <a:gd name="connsiteY42" fmla="*/ 2798859 h 3212450"/>
              <a:gd name="connsiteX43" fmla="*/ 246602 w 430619"/>
              <a:gd name="connsiteY43" fmla="*/ 2862470 h 3212450"/>
              <a:gd name="connsiteX44" fmla="*/ 302261 w 430619"/>
              <a:gd name="connsiteY44" fmla="*/ 2743200 h 3212450"/>
              <a:gd name="connsiteX45" fmla="*/ 310213 w 430619"/>
              <a:gd name="connsiteY45" fmla="*/ 2655736 h 3212450"/>
              <a:gd name="connsiteX46" fmla="*/ 334067 w 430619"/>
              <a:gd name="connsiteY46" fmla="*/ 2608028 h 3212450"/>
              <a:gd name="connsiteX47" fmla="*/ 365872 w 430619"/>
              <a:gd name="connsiteY47" fmla="*/ 2504661 h 3212450"/>
              <a:gd name="connsiteX48" fmla="*/ 349969 w 430619"/>
              <a:gd name="connsiteY48" fmla="*/ 2401294 h 3212450"/>
              <a:gd name="connsiteX49" fmla="*/ 365872 w 430619"/>
              <a:gd name="connsiteY49" fmla="*/ 2274073 h 3212450"/>
              <a:gd name="connsiteX50" fmla="*/ 357921 w 430619"/>
              <a:gd name="connsiteY50" fmla="*/ 2130950 h 3212450"/>
              <a:gd name="connsiteX51" fmla="*/ 294310 w 430619"/>
              <a:gd name="connsiteY51" fmla="*/ 2091193 h 321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0619" h="3212450">
                <a:moveTo>
                  <a:pt x="381774" y="0"/>
                </a:moveTo>
                <a:cubicBezTo>
                  <a:pt x="389725" y="78850"/>
                  <a:pt x="397677" y="157701"/>
                  <a:pt x="397677" y="222637"/>
                </a:cubicBezTo>
                <a:cubicBezTo>
                  <a:pt x="397677" y="287573"/>
                  <a:pt x="399002" y="351183"/>
                  <a:pt x="381774" y="389614"/>
                </a:cubicBezTo>
                <a:cubicBezTo>
                  <a:pt x="364546" y="428045"/>
                  <a:pt x="310212" y="428046"/>
                  <a:pt x="294310" y="453225"/>
                </a:cubicBezTo>
                <a:cubicBezTo>
                  <a:pt x="278407" y="478404"/>
                  <a:pt x="281058" y="515510"/>
                  <a:pt x="286359" y="540689"/>
                </a:cubicBezTo>
                <a:cubicBezTo>
                  <a:pt x="291660" y="565868"/>
                  <a:pt x="316839" y="581770"/>
                  <a:pt x="326115" y="604299"/>
                </a:cubicBezTo>
                <a:cubicBezTo>
                  <a:pt x="335391" y="626828"/>
                  <a:pt x="332741" y="671885"/>
                  <a:pt x="342018" y="675861"/>
                </a:cubicBezTo>
                <a:cubicBezTo>
                  <a:pt x="351294" y="679837"/>
                  <a:pt x="367197" y="650682"/>
                  <a:pt x="381774" y="628153"/>
                </a:cubicBezTo>
                <a:cubicBezTo>
                  <a:pt x="396351" y="605624"/>
                  <a:pt x="424181" y="569844"/>
                  <a:pt x="429482" y="540689"/>
                </a:cubicBezTo>
                <a:cubicBezTo>
                  <a:pt x="434783" y="511534"/>
                  <a:pt x="420206" y="478404"/>
                  <a:pt x="413580" y="453225"/>
                </a:cubicBezTo>
                <a:cubicBezTo>
                  <a:pt x="406954" y="428046"/>
                  <a:pt x="387076" y="389614"/>
                  <a:pt x="389726" y="389614"/>
                </a:cubicBezTo>
                <a:cubicBezTo>
                  <a:pt x="392376" y="389614"/>
                  <a:pt x="425506" y="424070"/>
                  <a:pt x="429482" y="453225"/>
                </a:cubicBezTo>
                <a:cubicBezTo>
                  <a:pt x="433458" y="482380"/>
                  <a:pt x="421531" y="528762"/>
                  <a:pt x="413580" y="564543"/>
                </a:cubicBezTo>
                <a:cubicBezTo>
                  <a:pt x="405629" y="600324"/>
                  <a:pt x="395026" y="649357"/>
                  <a:pt x="381774" y="667910"/>
                </a:cubicBezTo>
                <a:cubicBezTo>
                  <a:pt x="368522" y="686463"/>
                  <a:pt x="339368" y="626828"/>
                  <a:pt x="334067" y="675861"/>
                </a:cubicBezTo>
                <a:cubicBezTo>
                  <a:pt x="328766" y="724894"/>
                  <a:pt x="353945" y="886570"/>
                  <a:pt x="349969" y="962108"/>
                </a:cubicBezTo>
                <a:cubicBezTo>
                  <a:pt x="345993" y="1037646"/>
                  <a:pt x="315514" y="1062825"/>
                  <a:pt x="310213" y="1129086"/>
                </a:cubicBezTo>
                <a:cubicBezTo>
                  <a:pt x="304912" y="1195347"/>
                  <a:pt x="319489" y="1294738"/>
                  <a:pt x="318164" y="1359673"/>
                </a:cubicBezTo>
                <a:cubicBezTo>
                  <a:pt x="316839" y="1424608"/>
                  <a:pt x="311537" y="1473642"/>
                  <a:pt x="302261" y="1518699"/>
                </a:cubicBezTo>
                <a:cubicBezTo>
                  <a:pt x="292985" y="1563756"/>
                  <a:pt x="271781" y="1598213"/>
                  <a:pt x="262505" y="1630018"/>
                </a:cubicBezTo>
                <a:cubicBezTo>
                  <a:pt x="253229" y="1661823"/>
                  <a:pt x="239976" y="1676401"/>
                  <a:pt x="246602" y="1709531"/>
                </a:cubicBezTo>
                <a:cubicBezTo>
                  <a:pt x="253228" y="1742661"/>
                  <a:pt x="296960" y="1777117"/>
                  <a:pt x="302261" y="1828800"/>
                </a:cubicBezTo>
                <a:cubicBezTo>
                  <a:pt x="307562" y="1880483"/>
                  <a:pt x="281057" y="1974575"/>
                  <a:pt x="278407" y="2019632"/>
                </a:cubicBezTo>
                <a:cubicBezTo>
                  <a:pt x="275757" y="2064690"/>
                  <a:pt x="300936" y="2067340"/>
                  <a:pt x="286359" y="2099145"/>
                </a:cubicBezTo>
                <a:cubicBezTo>
                  <a:pt x="271782" y="2130950"/>
                  <a:pt x="216122" y="2157454"/>
                  <a:pt x="190943" y="2210463"/>
                </a:cubicBezTo>
                <a:cubicBezTo>
                  <a:pt x="165764" y="2263472"/>
                  <a:pt x="152512" y="2360213"/>
                  <a:pt x="135284" y="2417197"/>
                </a:cubicBezTo>
                <a:cubicBezTo>
                  <a:pt x="118056" y="2474181"/>
                  <a:pt x="100828" y="2520564"/>
                  <a:pt x="87576" y="2552369"/>
                </a:cubicBezTo>
                <a:cubicBezTo>
                  <a:pt x="74324" y="2584174"/>
                  <a:pt x="57096" y="2565621"/>
                  <a:pt x="55771" y="2608028"/>
                </a:cubicBezTo>
                <a:cubicBezTo>
                  <a:pt x="54446" y="2650435"/>
                  <a:pt x="79625" y="2756453"/>
                  <a:pt x="79625" y="2806811"/>
                </a:cubicBezTo>
                <a:cubicBezTo>
                  <a:pt x="79625" y="2857169"/>
                  <a:pt x="69023" y="2881023"/>
                  <a:pt x="55771" y="2910178"/>
                </a:cubicBezTo>
                <a:cubicBezTo>
                  <a:pt x="42519" y="2939333"/>
                  <a:pt x="-2538" y="2955235"/>
                  <a:pt x="112" y="2981739"/>
                </a:cubicBezTo>
                <a:cubicBezTo>
                  <a:pt x="2762" y="3008243"/>
                  <a:pt x="54446" y="3036074"/>
                  <a:pt x="71674" y="3069204"/>
                </a:cubicBezTo>
                <a:cubicBezTo>
                  <a:pt x="88902" y="3102334"/>
                  <a:pt x="83601" y="3156668"/>
                  <a:pt x="103479" y="3180522"/>
                </a:cubicBezTo>
                <a:cubicBezTo>
                  <a:pt x="123357" y="3204376"/>
                  <a:pt x="163114" y="3213652"/>
                  <a:pt x="190943" y="3212327"/>
                </a:cubicBezTo>
                <a:cubicBezTo>
                  <a:pt x="218772" y="3211002"/>
                  <a:pt x="255879" y="3185823"/>
                  <a:pt x="270456" y="3172571"/>
                </a:cubicBezTo>
                <a:cubicBezTo>
                  <a:pt x="285033" y="3159319"/>
                  <a:pt x="285033" y="3144741"/>
                  <a:pt x="278407" y="3132814"/>
                </a:cubicBezTo>
                <a:cubicBezTo>
                  <a:pt x="271781" y="3120887"/>
                  <a:pt x="233350" y="3115586"/>
                  <a:pt x="230700" y="3101009"/>
                </a:cubicBezTo>
                <a:cubicBezTo>
                  <a:pt x="228050" y="3086432"/>
                  <a:pt x="258529" y="3063903"/>
                  <a:pt x="262505" y="3045350"/>
                </a:cubicBezTo>
                <a:cubicBezTo>
                  <a:pt x="266481" y="3026797"/>
                  <a:pt x="261180" y="3002943"/>
                  <a:pt x="254554" y="2989691"/>
                </a:cubicBezTo>
                <a:cubicBezTo>
                  <a:pt x="247928" y="2976439"/>
                  <a:pt x="234675" y="2973788"/>
                  <a:pt x="222748" y="2965837"/>
                </a:cubicBezTo>
                <a:cubicBezTo>
                  <a:pt x="210821" y="2957886"/>
                  <a:pt x="197569" y="2952585"/>
                  <a:pt x="182992" y="2941983"/>
                </a:cubicBezTo>
                <a:cubicBezTo>
                  <a:pt x="168415" y="2931381"/>
                  <a:pt x="128658" y="2926080"/>
                  <a:pt x="135284" y="2902226"/>
                </a:cubicBezTo>
                <a:cubicBezTo>
                  <a:pt x="141910" y="2878372"/>
                  <a:pt x="204195" y="2805485"/>
                  <a:pt x="222748" y="2798859"/>
                </a:cubicBezTo>
                <a:cubicBezTo>
                  <a:pt x="241301" y="2792233"/>
                  <a:pt x="233350" y="2871746"/>
                  <a:pt x="246602" y="2862470"/>
                </a:cubicBezTo>
                <a:cubicBezTo>
                  <a:pt x="259854" y="2853194"/>
                  <a:pt x="291659" y="2777656"/>
                  <a:pt x="302261" y="2743200"/>
                </a:cubicBezTo>
                <a:cubicBezTo>
                  <a:pt x="312863" y="2708744"/>
                  <a:pt x="304912" y="2678265"/>
                  <a:pt x="310213" y="2655736"/>
                </a:cubicBezTo>
                <a:cubicBezTo>
                  <a:pt x="315514" y="2633207"/>
                  <a:pt x="324791" y="2633207"/>
                  <a:pt x="334067" y="2608028"/>
                </a:cubicBezTo>
                <a:cubicBezTo>
                  <a:pt x="343343" y="2582849"/>
                  <a:pt x="363222" y="2539117"/>
                  <a:pt x="365872" y="2504661"/>
                </a:cubicBezTo>
                <a:cubicBezTo>
                  <a:pt x="368522" y="2470205"/>
                  <a:pt x="349969" y="2439725"/>
                  <a:pt x="349969" y="2401294"/>
                </a:cubicBezTo>
                <a:cubicBezTo>
                  <a:pt x="349969" y="2362863"/>
                  <a:pt x="364547" y="2319130"/>
                  <a:pt x="365872" y="2274073"/>
                </a:cubicBezTo>
                <a:cubicBezTo>
                  <a:pt x="367197" y="2229016"/>
                  <a:pt x="369848" y="2161430"/>
                  <a:pt x="357921" y="2130950"/>
                </a:cubicBezTo>
                <a:cubicBezTo>
                  <a:pt x="345994" y="2100470"/>
                  <a:pt x="320152" y="2095831"/>
                  <a:pt x="294310" y="2091193"/>
                </a:cubicBezTo>
              </a:path>
            </a:pathLst>
          </a:custGeom>
          <a:noFill/>
          <a:ln w="19050">
            <a:solidFill>
              <a:srgbClr val="0000FF"/>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AU" b="1">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4" name="자유형 83"/>
          <p:cNvSpPr/>
          <p:nvPr/>
        </p:nvSpPr>
        <p:spPr>
          <a:xfrm>
            <a:off x="2521868" y="2703207"/>
            <a:ext cx="4187038" cy="2021937"/>
          </a:xfrm>
          <a:custGeom>
            <a:avLst/>
            <a:gdLst>
              <a:gd name="connsiteX0" fmla="*/ 0 w 4091940"/>
              <a:gd name="connsiteY0" fmla="*/ 2033270 h 2033270"/>
              <a:gd name="connsiteX1" fmla="*/ 243840 w 4091940"/>
              <a:gd name="connsiteY1" fmla="*/ 1347470 h 2033270"/>
              <a:gd name="connsiteX2" fmla="*/ 533400 w 4091940"/>
              <a:gd name="connsiteY2" fmla="*/ 935990 h 2033270"/>
              <a:gd name="connsiteX3" fmla="*/ 601980 w 4091940"/>
              <a:gd name="connsiteY3" fmla="*/ 615950 h 2033270"/>
              <a:gd name="connsiteX4" fmla="*/ 640080 w 4091940"/>
              <a:gd name="connsiteY4" fmla="*/ 280670 h 2033270"/>
              <a:gd name="connsiteX5" fmla="*/ 899160 w 4091940"/>
              <a:gd name="connsiteY5" fmla="*/ 44450 h 2033270"/>
              <a:gd name="connsiteX6" fmla="*/ 1501140 w 4091940"/>
              <a:gd name="connsiteY6" fmla="*/ 13970 h 2033270"/>
              <a:gd name="connsiteX7" fmla="*/ 2125980 w 4091940"/>
              <a:gd name="connsiteY7" fmla="*/ 52070 h 2033270"/>
              <a:gd name="connsiteX8" fmla="*/ 2750820 w 4091940"/>
              <a:gd name="connsiteY8" fmla="*/ 234950 h 2033270"/>
              <a:gd name="connsiteX9" fmla="*/ 3383280 w 4091940"/>
              <a:gd name="connsiteY9" fmla="*/ 509270 h 2033270"/>
              <a:gd name="connsiteX10" fmla="*/ 3779520 w 4091940"/>
              <a:gd name="connsiteY10" fmla="*/ 768350 h 2033270"/>
              <a:gd name="connsiteX11" fmla="*/ 4091940 w 4091940"/>
              <a:gd name="connsiteY11" fmla="*/ 1248410 h 2033270"/>
              <a:gd name="connsiteX0" fmla="*/ 0 w 4187038"/>
              <a:gd name="connsiteY0" fmla="*/ 2021937 h 2021937"/>
              <a:gd name="connsiteX1" fmla="*/ 243840 w 4187038"/>
              <a:gd name="connsiteY1" fmla="*/ 1336137 h 2021937"/>
              <a:gd name="connsiteX2" fmla="*/ 533400 w 4187038"/>
              <a:gd name="connsiteY2" fmla="*/ 924657 h 2021937"/>
              <a:gd name="connsiteX3" fmla="*/ 601980 w 4187038"/>
              <a:gd name="connsiteY3" fmla="*/ 604617 h 2021937"/>
              <a:gd name="connsiteX4" fmla="*/ 640080 w 4187038"/>
              <a:gd name="connsiteY4" fmla="*/ 269337 h 2021937"/>
              <a:gd name="connsiteX5" fmla="*/ 899160 w 4187038"/>
              <a:gd name="connsiteY5" fmla="*/ 33117 h 2021937"/>
              <a:gd name="connsiteX6" fmla="*/ 1501140 w 4187038"/>
              <a:gd name="connsiteY6" fmla="*/ 2637 h 2021937"/>
              <a:gd name="connsiteX7" fmla="*/ 2125980 w 4187038"/>
              <a:gd name="connsiteY7" fmla="*/ 40737 h 2021937"/>
              <a:gd name="connsiteX8" fmla="*/ 2750820 w 4187038"/>
              <a:gd name="connsiteY8" fmla="*/ 223617 h 2021937"/>
              <a:gd name="connsiteX9" fmla="*/ 3383280 w 4187038"/>
              <a:gd name="connsiteY9" fmla="*/ 497937 h 2021937"/>
              <a:gd name="connsiteX10" fmla="*/ 3779520 w 4187038"/>
              <a:gd name="connsiteY10" fmla="*/ 757017 h 2021937"/>
              <a:gd name="connsiteX11" fmla="*/ 4187038 w 4187038"/>
              <a:gd name="connsiteY11" fmla="*/ 1215132 h 2021937"/>
              <a:gd name="connsiteX0" fmla="*/ 0 w 4187038"/>
              <a:gd name="connsiteY0" fmla="*/ 2021937 h 2021937"/>
              <a:gd name="connsiteX1" fmla="*/ 243840 w 4187038"/>
              <a:gd name="connsiteY1" fmla="*/ 1336137 h 2021937"/>
              <a:gd name="connsiteX2" fmla="*/ 533400 w 4187038"/>
              <a:gd name="connsiteY2" fmla="*/ 924657 h 2021937"/>
              <a:gd name="connsiteX3" fmla="*/ 601980 w 4187038"/>
              <a:gd name="connsiteY3" fmla="*/ 604617 h 2021937"/>
              <a:gd name="connsiteX4" fmla="*/ 640080 w 4187038"/>
              <a:gd name="connsiteY4" fmla="*/ 269337 h 2021937"/>
              <a:gd name="connsiteX5" fmla="*/ 899160 w 4187038"/>
              <a:gd name="connsiteY5" fmla="*/ 33117 h 2021937"/>
              <a:gd name="connsiteX6" fmla="*/ 1501140 w 4187038"/>
              <a:gd name="connsiteY6" fmla="*/ 2637 h 2021937"/>
              <a:gd name="connsiteX7" fmla="*/ 2125980 w 4187038"/>
              <a:gd name="connsiteY7" fmla="*/ 40737 h 2021937"/>
              <a:gd name="connsiteX8" fmla="*/ 2750820 w 4187038"/>
              <a:gd name="connsiteY8" fmla="*/ 223617 h 2021937"/>
              <a:gd name="connsiteX9" fmla="*/ 3383280 w 4187038"/>
              <a:gd name="connsiteY9" fmla="*/ 497937 h 2021937"/>
              <a:gd name="connsiteX10" fmla="*/ 3816096 w 4187038"/>
              <a:gd name="connsiteY10" fmla="*/ 720441 h 2021937"/>
              <a:gd name="connsiteX11" fmla="*/ 4187038 w 4187038"/>
              <a:gd name="connsiteY11" fmla="*/ 1215132 h 202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7038" h="2021937">
                <a:moveTo>
                  <a:pt x="0" y="2021937"/>
                </a:moveTo>
                <a:cubicBezTo>
                  <a:pt x="77470" y="1770477"/>
                  <a:pt x="154940" y="1519017"/>
                  <a:pt x="243840" y="1336137"/>
                </a:cubicBezTo>
                <a:cubicBezTo>
                  <a:pt x="332740" y="1153257"/>
                  <a:pt x="473710" y="1046577"/>
                  <a:pt x="533400" y="924657"/>
                </a:cubicBezTo>
                <a:cubicBezTo>
                  <a:pt x="593090" y="802737"/>
                  <a:pt x="584200" y="713837"/>
                  <a:pt x="601980" y="604617"/>
                </a:cubicBezTo>
                <a:cubicBezTo>
                  <a:pt x="619760" y="495397"/>
                  <a:pt x="590550" y="364587"/>
                  <a:pt x="640080" y="269337"/>
                </a:cubicBezTo>
                <a:cubicBezTo>
                  <a:pt x="689610" y="174087"/>
                  <a:pt x="755650" y="77567"/>
                  <a:pt x="899160" y="33117"/>
                </a:cubicBezTo>
                <a:cubicBezTo>
                  <a:pt x="1042670" y="-11333"/>
                  <a:pt x="1296670" y="1367"/>
                  <a:pt x="1501140" y="2637"/>
                </a:cubicBezTo>
                <a:cubicBezTo>
                  <a:pt x="1705610" y="3907"/>
                  <a:pt x="1917700" y="3907"/>
                  <a:pt x="2125980" y="40737"/>
                </a:cubicBezTo>
                <a:cubicBezTo>
                  <a:pt x="2334260" y="77567"/>
                  <a:pt x="2541270" y="147417"/>
                  <a:pt x="2750820" y="223617"/>
                </a:cubicBezTo>
                <a:cubicBezTo>
                  <a:pt x="2960370" y="299817"/>
                  <a:pt x="3205734" y="415133"/>
                  <a:pt x="3383280" y="497937"/>
                </a:cubicBezTo>
                <a:cubicBezTo>
                  <a:pt x="3560826" y="580741"/>
                  <a:pt x="3697986" y="597251"/>
                  <a:pt x="3816096" y="720441"/>
                </a:cubicBezTo>
                <a:cubicBezTo>
                  <a:pt x="3934206" y="843631"/>
                  <a:pt x="4136238" y="1133852"/>
                  <a:pt x="4187038" y="1215132"/>
                </a:cubicBezTo>
              </a:path>
            </a:pathLst>
          </a:custGeom>
          <a:ln w="57150">
            <a:solidFill>
              <a:srgbClr val="CC00CC"/>
            </a:solidFill>
            <a:prstDash val="solid"/>
            <a:headEnd type="triangl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600" b="1">
              <a:solidFill>
                <a:prstClr val="black"/>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48" name="TextBox 47"/>
          <p:cNvSpPr txBox="1"/>
          <p:nvPr/>
        </p:nvSpPr>
        <p:spPr>
          <a:xfrm>
            <a:off x="251520" y="1988840"/>
            <a:ext cx="8568952" cy="794403"/>
          </a:xfrm>
          <a:prstGeom prst="rect">
            <a:avLst/>
          </a:prstGeom>
          <a:solidFill>
            <a:schemeClr val="tx1"/>
          </a:solidFill>
          <a:ln>
            <a:solidFill>
              <a:schemeClr val="bg1">
                <a:lumMod val="75000"/>
              </a:schemeClr>
            </a:solidFill>
          </a:ln>
          <a:effectLst>
            <a:outerShdw blurRad="50800" dist="38100" dir="2700000" algn="tl" rotWithShape="0">
              <a:prstClr val="black">
                <a:alpha val="65000"/>
              </a:prstClr>
            </a:outerShdw>
          </a:effectLst>
        </p:spPr>
        <p:txBody>
          <a:bodyPr wrap="square" lIns="144000" tIns="180000" rIns="144000" bIns="180000" rtlCol="0">
            <a:spAutoFit/>
          </a:bodyPr>
          <a:lstStyle/>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이런 역사가 하나님의 방관으로 생긴 것인가</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endPar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49" name="TextBox 48"/>
          <p:cNvSpPr txBox="1"/>
          <p:nvPr/>
        </p:nvSpPr>
        <p:spPr>
          <a:xfrm>
            <a:off x="251520" y="3066645"/>
            <a:ext cx="8568952" cy="794403"/>
          </a:xfrm>
          <a:prstGeom prst="rect">
            <a:avLst/>
          </a:prstGeom>
          <a:solidFill>
            <a:schemeClr val="tx1"/>
          </a:solidFill>
          <a:ln>
            <a:solidFill>
              <a:schemeClr val="bg1">
                <a:lumMod val="75000"/>
              </a:schemeClr>
            </a:solidFill>
          </a:ln>
          <a:effectLst>
            <a:outerShdw blurRad="50800" dist="38100" dir="2700000" algn="tl" rotWithShape="0">
              <a:prstClr val="black">
                <a:alpha val="65000"/>
              </a:prstClr>
            </a:outerShdw>
          </a:effectLst>
        </p:spPr>
        <p:txBody>
          <a:bodyPr wrap="square" lIns="144000" tIns="180000" rIns="144000" bIns="180000" rtlCol="0">
            <a:spAutoFit/>
          </a:bodyPr>
          <a:lstStyle/>
          <a:p>
            <a:pPr algn="ct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왕</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리더</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r>
              <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들의 잘못만으로 생기는 일들일까</a:t>
            </a:r>
            <a:r>
              <a:rPr lang="en-US" altLang="ko-KR"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a:t>
            </a:r>
            <a:endParaRPr lang="ko-KR" altLang="en-US" sz="28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0" name="TextBox 49"/>
          <p:cNvSpPr txBox="1"/>
          <p:nvPr/>
        </p:nvSpPr>
        <p:spPr>
          <a:xfrm>
            <a:off x="179512" y="5445224"/>
            <a:ext cx="843501" cy="369332"/>
          </a:xfrm>
          <a:prstGeom prst="rect">
            <a:avLst/>
          </a:prstGeom>
          <a:noFill/>
        </p:spPr>
        <p:txBody>
          <a:bodyPr wrap="none" rtlCol="0">
            <a:spAutoFit/>
          </a:bodyPr>
          <a:lstStyle/>
          <a:p>
            <a:r>
              <a:rPr lang="ko-KR" altLang="en-US"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이집트</a:t>
            </a:r>
            <a:endParaRPr lang="en-AU" b="1" dirty="0">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
        <p:nvSpPr>
          <p:cNvPr id="51" name="Rectangle 37"/>
          <p:cNvSpPr>
            <a:spLocks noChangeArrowheads="1"/>
          </p:cNvSpPr>
          <p:nvPr/>
        </p:nvSpPr>
        <p:spPr bwMode="auto">
          <a:xfrm flipH="1">
            <a:off x="251760" y="5841312"/>
            <a:ext cx="2160000" cy="396000"/>
          </a:xfrm>
          <a:prstGeom prst="rect">
            <a:avLst/>
          </a:prstGeom>
          <a:solidFill>
            <a:schemeClr val="accent1">
              <a:lumMod val="60000"/>
              <a:lumOff val="40000"/>
            </a:schemeClr>
          </a:solidFill>
          <a:ln w="12700">
            <a:solidFill>
              <a:schemeClr val="accent1">
                <a:lumMod val="75000"/>
              </a:schemeClr>
            </a:solidFill>
            <a:miter lim="800000"/>
            <a:headEnd/>
            <a:tailEnd/>
          </a:ln>
          <a:effectLst>
            <a:outerShdw dist="38100" dir="2700000" algn="tl" rotWithShape="0">
              <a:srgbClr val="000000">
                <a:alpha val="39999"/>
              </a:srgbClr>
            </a:outerShdw>
          </a:effectLst>
        </p:spPr>
        <p:txBody>
          <a:bodyPr lIns="0" rIns="0" anchor="t"/>
          <a:lstStyle/>
          <a:p>
            <a:pPr marL="342900" indent="-342900" algn="ctr" fontAlgn="base">
              <a:lnSpc>
                <a:spcPct val="80000"/>
              </a:lnSpc>
              <a:spcAft>
                <a:spcPct val="0"/>
              </a:spcAft>
            </a:pP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바벨론 실패</a:t>
            </a:r>
            <a:endPar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a:p>
            <a:pPr marL="342900" indent="-342900" algn="ctr" fontAlgn="base">
              <a:lnSpc>
                <a:spcPct val="80000"/>
              </a:lnSpc>
              <a:spcAft>
                <a:spcPct val="0"/>
              </a:spcAft>
            </a:pPr>
            <a:r>
              <a:rPr kumimoji="1" lang="ko-KR" altLang="en-US"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여호야김의 바벨론 배반</a:t>
            </a:r>
            <a:endParaRPr kumimoji="1" lang="en-US" altLang="ko-KR" sz="1400" b="1" dirty="0">
              <a:solidFill>
                <a:srgbClr val="000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endParaRPr>
          </a:p>
        </p:txBody>
      </p:sp>
    </p:spTree>
    <p:custDataLst>
      <p:tags r:id="rId1"/>
    </p:custDataLst>
    <p:extLst>
      <p:ext uri="{BB962C8B-B14F-4D97-AF65-F5344CB8AC3E}">
        <p14:creationId xmlns:p14="http://schemas.microsoft.com/office/powerpoint/2010/main" val="257948014"/>
      </p:ext>
    </p:extLst>
  </p:cSld>
  <p:clrMapOvr>
    <a:masterClrMapping/>
  </p:clrMapOvr>
  <mc:AlternateContent xmlns:mc="http://schemas.openxmlformats.org/markup-compatibility/2006" xmlns:p14="http://schemas.microsoft.com/office/powerpoint/2010/main">
    <mc:Choice Requires="p14">
      <p:transition spd="slow" p14:dur="1200" advTm="324780">
        <p14:prism/>
      </p:transition>
    </mc:Choice>
    <mc:Fallback xmlns="">
      <p:transition spd="slow" advTm="324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right)">
                                      <p:cBhvr>
                                        <p:cTn id="13" dur="1000"/>
                                        <p:tgtEl>
                                          <p:spTgt spid="54"/>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up)">
                                      <p:cBhvr>
                                        <p:cTn id="17" dur="1000"/>
                                        <p:tgtEl>
                                          <p:spTgt spid="56"/>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57"/>
                                        </p:tgtEl>
                                      </p:cBhvr>
                                    </p:animEffect>
                                    <p:set>
                                      <p:cBhvr>
                                        <p:cTn id="28" dur="1" fill="hold">
                                          <p:stCondLst>
                                            <p:cond delay="999"/>
                                          </p:stCondLst>
                                        </p:cTn>
                                        <p:tgtEl>
                                          <p:spTgt spid="57"/>
                                        </p:tgtEl>
                                        <p:attrNameLst>
                                          <p:attrName>style.visibility</p:attrName>
                                        </p:attrNameLst>
                                      </p:cBhvr>
                                      <p:to>
                                        <p:strVal val="hidden"/>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par>
                          <p:cTn id="33" fill="hold">
                            <p:stCondLst>
                              <p:cond delay="1500"/>
                            </p:stCondLst>
                            <p:childTnLst>
                              <p:par>
                                <p:cTn id="34" presetID="22" presetClass="exit" presetSubtype="4" fill="hold" grpId="1" nodeType="afterEffect">
                                  <p:stCondLst>
                                    <p:cond delay="0"/>
                                  </p:stCondLst>
                                  <p:childTnLst>
                                    <p:animEffect transition="out" filter="wipe(down)">
                                      <p:cBhvr>
                                        <p:cTn id="35" dur="1000"/>
                                        <p:tgtEl>
                                          <p:spTgt spid="56"/>
                                        </p:tgtEl>
                                      </p:cBhvr>
                                    </p:animEffect>
                                    <p:set>
                                      <p:cBhvr>
                                        <p:cTn id="36" dur="1" fill="hold">
                                          <p:stCondLst>
                                            <p:cond delay="999"/>
                                          </p:stCondLst>
                                        </p:cTn>
                                        <p:tgtEl>
                                          <p:spTgt spid="56"/>
                                        </p:tgtEl>
                                        <p:attrNameLst>
                                          <p:attrName>style.visibility</p:attrName>
                                        </p:attrNameLst>
                                      </p:cBhvr>
                                      <p:to>
                                        <p:strVal val="hidden"/>
                                      </p:to>
                                    </p:set>
                                  </p:childTnLst>
                                </p:cTn>
                              </p:par>
                            </p:childTnLst>
                          </p:cTn>
                        </p:par>
                        <p:par>
                          <p:cTn id="37" fill="hold">
                            <p:stCondLst>
                              <p:cond delay="2500"/>
                            </p:stCondLst>
                            <p:childTnLst>
                              <p:par>
                                <p:cTn id="38" presetID="22" presetClass="exit" presetSubtype="8" fill="hold" grpId="1" nodeType="afterEffect">
                                  <p:stCondLst>
                                    <p:cond delay="0"/>
                                  </p:stCondLst>
                                  <p:childTnLst>
                                    <p:animEffect transition="out" filter="wipe(left)">
                                      <p:cBhvr>
                                        <p:cTn id="39" dur="1000"/>
                                        <p:tgtEl>
                                          <p:spTgt spid="54"/>
                                        </p:tgtEl>
                                      </p:cBhvr>
                                    </p:animEffect>
                                    <p:set>
                                      <p:cBhvr>
                                        <p:cTn id="40" dur="1" fill="hold">
                                          <p:stCondLst>
                                            <p:cond delay="999"/>
                                          </p:stCondLst>
                                        </p:cTn>
                                        <p:tgtEl>
                                          <p:spTgt spid="5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left)">
                                      <p:cBhvr>
                                        <p:cTn id="45" dur="500"/>
                                        <p:tgtEl>
                                          <p:spTgt spid="78"/>
                                        </p:tgtEl>
                                      </p:cBhvr>
                                    </p:animEffect>
                                  </p:childTnLst>
                                </p:cTn>
                              </p:par>
                            </p:childTnLst>
                          </p:cTn>
                        </p:par>
                        <p:par>
                          <p:cTn id="46" fill="hold">
                            <p:stCondLst>
                              <p:cond delay="500"/>
                            </p:stCondLst>
                            <p:childTnLst>
                              <p:par>
                                <p:cTn id="47" presetID="22" presetClass="entr" presetSubtype="2" fill="hold" grpId="2"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right)">
                                      <p:cBhvr>
                                        <p:cTn id="49" dur="10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wipe(left)">
                                      <p:cBhvr>
                                        <p:cTn id="54" dur="1000"/>
                                        <p:tgtEl>
                                          <p:spTgt spid="5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500"/>
                                        <p:tgtEl>
                                          <p:spTgt spid="58"/>
                                        </p:tgtEl>
                                      </p:cBhvr>
                                    </p:animEffect>
                                  </p:childTnLst>
                                </p:cTn>
                              </p:par>
                            </p:childTnLst>
                          </p:cTn>
                        </p:par>
                        <p:par>
                          <p:cTn id="59" fill="hold">
                            <p:stCondLst>
                              <p:cond delay="1500"/>
                            </p:stCondLst>
                            <p:childTnLst>
                              <p:par>
                                <p:cTn id="60" presetID="22" presetClass="entr" presetSubtype="1" fill="hold" grpId="0" nodeType="after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up)">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1000"/>
                                        <p:tgtEl>
                                          <p:spTgt spid="48"/>
                                        </p:tgtEl>
                                      </p:cBhvr>
                                    </p:animEffect>
                                    <p:anim calcmode="lin" valueType="num">
                                      <p:cBhvr>
                                        <p:cTn id="68" dur="1000" fill="hold"/>
                                        <p:tgtEl>
                                          <p:spTgt spid="48"/>
                                        </p:tgtEl>
                                        <p:attrNameLst>
                                          <p:attrName>ppt_x</p:attrName>
                                        </p:attrNameLst>
                                      </p:cBhvr>
                                      <p:tavLst>
                                        <p:tav tm="0">
                                          <p:val>
                                            <p:strVal val="#ppt_x"/>
                                          </p:val>
                                        </p:tav>
                                        <p:tav tm="100000">
                                          <p:val>
                                            <p:strVal val="#ppt_x"/>
                                          </p:val>
                                        </p:tav>
                                      </p:tavLst>
                                    </p:anim>
                                    <p:anim calcmode="lin" valueType="num">
                                      <p:cBhvr>
                                        <p:cTn id="6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1000"/>
                                        <p:tgtEl>
                                          <p:spTgt spid="49"/>
                                        </p:tgtEl>
                                      </p:cBhvr>
                                    </p:animEffect>
                                    <p:anim calcmode="lin" valueType="num">
                                      <p:cBhvr>
                                        <p:cTn id="75" dur="1000" fill="hold"/>
                                        <p:tgtEl>
                                          <p:spTgt spid="49"/>
                                        </p:tgtEl>
                                        <p:attrNameLst>
                                          <p:attrName>ppt_x</p:attrName>
                                        </p:attrNameLst>
                                      </p:cBhvr>
                                      <p:tavLst>
                                        <p:tav tm="0">
                                          <p:val>
                                            <p:strVal val="#ppt_x"/>
                                          </p:val>
                                        </p:tav>
                                        <p:tav tm="100000">
                                          <p:val>
                                            <p:strVal val="#ppt_x"/>
                                          </p:val>
                                        </p:tav>
                                      </p:tavLst>
                                    </p:anim>
                                    <p:anim calcmode="lin" valueType="num">
                                      <p:cBhvr>
                                        <p:cTn id="7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8" grpId="0" animBg="1"/>
      <p:bldP spid="55" grpId="0" animBg="1"/>
      <p:bldP spid="57" grpId="0" animBg="1"/>
      <p:bldP spid="57" grpId="1" animBg="1"/>
      <p:bldP spid="56" grpId="0" animBg="1"/>
      <p:bldP spid="56" grpId="1" animBg="1"/>
      <p:bldP spid="58" grpId="0" animBg="1"/>
      <p:bldP spid="59" grpId="0" animBg="1"/>
      <p:bldP spid="54" grpId="0" animBg="1"/>
      <p:bldP spid="54" grpId="1" animBg="1"/>
      <p:bldP spid="54" grpId="2" animBg="1"/>
      <p:bldP spid="48"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332656"/>
            <a:ext cx="8568952" cy="5693866"/>
          </a:xfrm>
          <a:prstGeom prst="rect">
            <a:avLst/>
          </a:prstGeom>
          <a:noFill/>
        </p:spPr>
        <p:txBody>
          <a:bodyPr wrap="square" rtlCol="0">
            <a:spAutoFit/>
          </a:bodyPr>
          <a:lstStyle/>
          <a:p>
            <a:pPr algn="just"/>
            <a:r>
              <a:rPr lang="ko-KR" altLang="en-US" sz="2800" b="1" dirty="0">
                <a:solidFill>
                  <a:srgbClr val="FFFF00"/>
                </a:solidFill>
                <a:latin typeface="나눔고딕" panose="020D0604000000000000" pitchFamily="50" charset="-127"/>
                <a:ea typeface="나눔고딕" panose="020D0604000000000000" pitchFamily="50" charset="-127"/>
              </a:rPr>
              <a:t>예레미야 </a:t>
            </a:r>
            <a:r>
              <a:rPr lang="en-US" altLang="ko-KR" sz="2800" b="1" dirty="0">
                <a:solidFill>
                  <a:srgbClr val="FFFF00"/>
                </a:solidFill>
                <a:latin typeface="나눔고딕" panose="020D0604000000000000" pitchFamily="50" charset="-127"/>
                <a:ea typeface="나눔고딕" panose="020D0604000000000000" pitchFamily="50" charset="-127"/>
              </a:rPr>
              <a:t>3</a:t>
            </a:r>
            <a:r>
              <a:rPr lang="ko-KR" altLang="en-US" sz="2800" b="1" dirty="0">
                <a:solidFill>
                  <a:srgbClr val="FFFF00"/>
                </a:solidFill>
                <a:latin typeface="나눔고딕" panose="020D0604000000000000" pitchFamily="50" charset="-127"/>
                <a:ea typeface="나눔고딕" panose="020D0604000000000000" pitchFamily="50" charset="-127"/>
              </a:rPr>
              <a:t>장</a:t>
            </a:r>
            <a:endParaRPr lang="en-US" altLang="ko-KR" sz="2800" b="1" dirty="0">
              <a:solidFill>
                <a:srgbClr val="FFFF00"/>
              </a:solidFill>
              <a:latin typeface="나눔고딕" panose="020D0604000000000000" pitchFamily="50" charset="-127"/>
              <a:ea typeface="나눔고딕" panose="020D0604000000000000" pitchFamily="50" charset="-127"/>
            </a:endParaRPr>
          </a:p>
          <a:p>
            <a:pPr algn="just"/>
            <a:r>
              <a:rPr lang="en-US" altLang="ko-KR" sz="2400" b="1" dirty="0">
                <a:solidFill>
                  <a:srgbClr val="FFFF00"/>
                </a:solidFill>
                <a:latin typeface="나눔고딕" panose="020D0604000000000000" pitchFamily="50" charset="-127"/>
                <a:ea typeface="나눔고딕" panose="020D0604000000000000" pitchFamily="50" charset="-127"/>
              </a:rPr>
              <a:t>3:8</a:t>
            </a:r>
            <a:r>
              <a:rPr lang="en-US" altLang="ko-KR" sz="2400" b="1" dirty="0">
                <a:solidFill>
                  <a:schemeClr val="bg1"/>
                </a:solidFill>
                <a:latin typeface="나눔고딕" panose="020D0604000000000000" pitchFamily="50" charset="-127"/>
                <a:ea typeface="나눔고딕" panose="020D0604000000000000" pitchFamily="50" charset="-127"/>
              </a:rPr>
              <a:t> </a:t>
            </a:r>
            <a:r>
              <a:rPr lang="ko-KR" altLang="en-US" sz="2400" b="1" dirty="0">
                <a:solidFill>
                  <a:schemeClr val="bg1"/>
                </a:solidFill>
                <a:latin typeface="나눔고딕" panose="020D0604000000000000" pitchFamily="50" charset="-127"/>
                <a:ea typeface="나눔고딕" panose="020D0604000000000000" pitchFamily="50" charset="-127"/>
              </a:rPr>
              <a:t>내게 배역한 이스라엘이 간음을 행하였으므로 내가 그를 내쫓고 </a:t>
            </a:r>
            <a:r>
              <a:rPr lang="ko-KR" altLang="en-US" sz="2400" b="1" dirty="0">
                <a:solidFill>
                  <a:srgbClr val="FFC000"/>
                </a:solidFill>
                <a:latin typeface="나눔고딕" panose="020D0604000000000000" pitchFamily="50" charset="-127"/>
                <a:ea typeface="나눔고딕" panose="020D0604000000000000" pitchFamily="50" charset="-127"/>
              </a:rPr>
              <a:t>그에게 이혼서까지 주었으되 </a:t>
            </a:r>
            <a:r>
              <a:rPr lang="ko-KR" altLang="en-US" sz="2400" b="1" dirty="0">
                <a:solidFill>
                  <a:schemeClr val="bg1"/>
                </a:solidFill>
                <a:latin typeface="나눔고딕" panose="020D0604000000000000" pitchFamily="50" charset="-127"/>
                <a:ea typeface="나눔고딕" panose="020D0604000000000000" pitchFamily="50" charset="-127"/>
              </a:rPr>
              <a:t>그의 반역한 자매 유다가 </a:t>
            </a:r>
            <a:r>
              <a:rPr lang="ko-KR" altLang="en-US" sz="2400" b="1" dirty="0">
                <a:solidFill>
                  <a:srgbClr val="FFC000"/>
                </a:solidFill>
                <a:latin typeface="나눔고딕" panose="020D0604000000000000" pitchFamily="50" charset="-127"/>
                <a:ea typeface="나눔고딕" panose="020D0604000000000000" pitchFamily="50" charset="-127"/>
              </a:rPr>
              <a:t>두려워하지 아니하고 </a:t>
            </a:r>
            <a:r>
              <a:rPr lang="ko-KR" altLang="en-US" sz="2400" b="1" dirty="0">
                <a:solidFill>
                  <a:schemeClr val="bg1"/>
                </a:solidFill>
                <a:latin typeface="나눔고딕" panose="020D0604000000000000" pitchFamily="50" charset="-127"/>
                <a:ea typeface="나눔고딕" panose="020D0604000000000000" pitchFamily="50" charset="-127"/>
              </a:rPr>
              <a:t>자기도 가서 행음함을 내가 보았노라 </a:t>
            </a:r>
            <a:r>
              <a:rPr lang="en-US" altLang="ko-KR" sz="2400" b="1" dirty="0">
                <a:solidFill>
                  <a:srgbClr val="FFFF00"/>
                </a:solidFill>
                <a:latin typeface="나눔고딕" panose="020D0604000000000000" pitchFamily="50" charset="-127"/>
                <a:ea typeface="나눔고딕" panose="020D0604000000000000" pitchFamily="50" charset="-127"/>
              </a:rPr>
              <a:t>9</a:t>
            </a:r>
            <a:r>
              <a:rPr lang="en-US" altLang="ko-KR" sz="2400" b="1" dirty="0">
                <a:solidFill>
                  <a:schemeClr val="bg1"/>
                </a:solidFill>
                <a:latin typeface="나눔고딕" panose="020D0604000000000000" pitchFamily="50" charset="-127"/>
                <a:ea typeface="나눔고딕" panose="020D0604000000000000" pitchFamily="50" charset="-127"/>
              </a:rPr>
              <a:t> </a:t>
            </a:r>
            <a:r>
              <a:rPr lang="ko-KR" altLang="en-US" sz="2400" b="1" dirty="0">
                <a:solidFill>
                  <a:schemeClr val="bg1"/>
                </a:solidFill>
                <a:latin typeface="나눔고딕" panose="020D0604000000000000" pitchFamily="50" charset="-127"/>
                <a:ea typeface="나눔고딕" panose="020D0604000000000000" pitchFamily="50" charset="-127"/>
              </a:rPr>
              <a:t>그가 돌과 나무와 더불어 행음함을 가볍게 여기고 행음하여 이 땅을 더럽혔거늘 </a:t>
            </a:r>
            <a:r>
              <a:rPr lang="en-US" altLang="ko-KR" sz="2400" b="1" dirty="0">
                <a:solidFill>
                  <a:srgbClr val="FFFF00"/>
                </a:solidFill>
                <a:latin typeface="나눔고딕" panose="020D0604000000000000" pitchFamily="50" charset="-127"/>
                <a:ea typeface="나눔고딕" panose="020D0604000000000000" pitchFamily="50" charset="-127"/>
              </a:rPr>
              <a:t>3:10</a:t>
            </a:r>
            <a:r>
              <a:rPr lang="en-US" altLang="ko-KR" sz="2400" b="1" dirty="0">
                <a:solidFill>
                  <a:schemeClr val="bg1"/>
                </a:solidFill>
                <a:latin typeface="나눔고딕" panose="020D0604000000000000" pitchFamily="50" charset="-127"/>
                <a:ea typeface="나눔고딕" panose="020D0604000000000000" pitchFamily="50" charset="-127"/>
              </a:rPr>
              <a:t> </a:t>
            </a:r>
            <a:r>
              <a:rPr lang="ko-KR" altLang="en-US" sz="2400" b="1" dirty="0">
                <a:solidFill>
                  <a:schemeClr val="bg1"/>
                </a:solidFill>
                <a:latin typeface="나눔고딕" panose="020D0604000000000000" pitchFamily="50" charset="-127"/>
                <a:ea typeface="나눔고딕" panose="020D0604000000000000" pitchFamily="50" charset="-127"/>
              </a:rPr>
              <a:t>이 모든 일이 있어도 </a:t>
            </a:r>
            <a:r>
              <a:rPr lang="ko-KR" altLang="en-US" sz="2400" b="1" dirty="0">
                <a:solidFill>
                  <a:srgbClr val="FFC000"/>
                </a:solidFill>
                <a:latin typeface="나눔고딕" panose="020D0604000000000000" pitchFamily="50" charset="-127"/>
                <a:ea typeface="나눔고딕" panose="020D0604000000000000" pitchFamily="50" charset="-127"/>
              </a:rPr>
              <a:t>그의 반역한 자매 유다가 진심으로 내게 돌아오지 아니하고 거짓으로 할 뿐이니라 </a:t>
            </a:r>
            <a:r>
              <a:rPr lang="ko-KR" altLang="en-US" sz="2400" b="1" dirty="0">
                <a:solidFill>
                  <a:schemeClr val="bg1"/>
                </a:solidFill>
                <a:latin typeface="나눔고딕" panose="020D0604000000000000" pitchFamily="50" charset="-127"/>
                <a:ea typeface="나눔고딕" panose="020D0604000000000000" pitchFamily="50" charset="-127"/>
              </a:rPr>
              <a:t>여호와의 말씀이니라 </a:t>
            </a:r>
            <a:r>
              <a:rPr lang="en-US" altLang="ko-KR" sz="2400" b="1" dirty="0">
                <a:solidFill>
                  <a:srgbClr val="FCCCFC"/>
                </a:solidFill>
                <a:latin typeface="나눔고딕" panose="020D0604000000000000" pitchFamily="50" charset="-127"/>
                <a:ea typeface="나눔고딕" panose="020D0604000000000000" pitchFamily="50" charset="-127"/>
              </a:rPr>
              <a:t>8</a:t>
            </a:r>
            <a:r>
              <a:rPr lang="en-US" altLang="ko-KR" sz="2400" dirty="0">
                <a:solidFill>
                  <a:srgbClr val="FCCCFC"/>
                </a:solidFill>
                <a:latin typeface="나눔고딕" panose="020D0604000000000000" pitchFamily="50" charset="-127"/>
                <a:ea typeface="나눔고딕" panose="020D0604000000000000" pitchFamily="50" charset="-127"/>
              </a:rPr>
              <a:t> I gave faithless Israel her certificate of divorce and sent her away because of all her adulteries. Yet I saw that her unfaithful sister Judah had no fear; she also went out and committed adultery. </a:t>
            </a:r>
            <a:r>
              <a:rPr lang="en-US" altLang="ko-KR" sz="2400" b="1" dirty="0">
                <a:solidFill>
                  <a:srgbClr val="FCCCFC"/>
                </a:solidFill>
                <a:latin typeface="나눔고딕" panose="020D0604000000000000" pitchFamily="50" charset="-127"/>
                <a:ea typeface="나눔고딕" panose="020D0604000000000000" pitchFamily="50" charset="-127"/>
              </a:rPr>
              <a:t>9</a:t>
            </a:r>
            <a:r>
              <a:rPr lang="en-US" altLang="ko-KR" sz="2400" dirty="0">
                <a:solidFill>
                  <a:srgbClr val="FCCCFC"/>
                </a:solidFill>
                <a:latin typeface="나눔고딕" panose="020D0604000000000000" pitchFamily="50" charset="-127"/>
                <a:ea typeface="나눔고딕" panose="020D0604000000000000" pitchFamily="50" charset="-127"/>
              </a:rPr>
              <a:t> Because Israel's immorality mattered so little to her, she defiled the land and committed adultery with stone and wood. </a:t>
            </a:r>
            <a:r>
              <a:rPr lang="en-US" altLang="ko-KR" sz="2400" b="1" dirty="0">
                <a:solidFill>
                  <a:srgbClr val="FCCCFC"/>
                </a:solidFill>
                <a:latin typeface="나눔고딕" panose="020D0604000000000000" pitchFamily="50" charset="-127"/>
                <a:ea typeface="나눔고딕" panose="020D0604000000000000" pitchFamily="50" charset="-127"/>
              </a:rPr>
              <a:t>10</a:t>
            </a:r>
            <a:r>
              <a:rPr lang="en-US" altLang="ko-KR" sz="2400" dirty="0">
                <a:solidFill>
                  <a:srgbClr val="FCCCFC"/>
                </a:solidFill>
                <a:latin typeface="나눔고딕" panose="020D0604000000000000" pitchFamily="50" charset="-127"/>
                <a:ea typeface="나눔고딕" panose="020D0604000000000000" pitchFamily="50" charset="-127"/>
              </a:rPr>
              <a:t> In spite of all this, her unfaithful sister Judah did not return to me with all her heart, but only in pretense," declares the LORD.</a:t>
            </a:r>
          </a:p>
        </p:txBody>
      </p:sp>
      <p:sp>
        <p:nvSpPr>
          <p:cNvPr id="2" name="Rectangle 1"/>
          <p:cNvSpPr/>
          <p:nvPr/>
        </p:nvSpPr>
        <p:spPr>
          <a:xfrm>
            <a:off x="253526" y="1700808"/>
            <a:ext cx="8626701" cy="2922685"/>
          </a:xfrm>
          <a:prstGeom prst="rect">
            <a:avLst/>
          </a:prstGeom>
          <a:solidFill>
            <a:schemeClr val="tx2">
              <a:lumMod val="50000"/>
              <a:alpha val="91000"/>
            </a:schemeClr>
          </a:solidFill>
          <a:ln w="12700">
            <a:solidFill>
              <a:schemeClr val="bg1">
                <a:lumMod val="75000"/>
              </a:schemeClr>
            </a:solidFill>
          </a:ln>
          <a:effectLst>
            <a:outerShdw blurRad="50800" dist="38100" dir="2700000" algn="tl" rotWithShape="0">
              <a:schemeClr val="bg1">
                <a:lumMod val="75000"/>
                <a:alpha val="73000"/>
              </a:schemeClr>
            </a:outerShdw>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ko-KR" altLang="en-US" sz="2800" b="1" dirty="0">
                <a:solidFill>
                  <a:srgbClr val="FFC000"/>
                </a:solidFill>
                <a:latin typeface="나눔고딕" panose="020D0604000000000000" pitchFamily="50" charset="-127"/>
                <a:ea typeface="나눔고딕" panose="020D0604000000000000" pitchFamily="50" charset="-127"/>
              </a:rPr>
              <a:t>한 왕의 </a:t>
            </a:r>
            <a:r>
              <a:rPr lang="ko-KR" altLang="en-US" sz="2800" b="1" dirty="0">
                <a:solidFill>
                  <a:schemeClr val="bg1"/>
                </a:solidFill>
                <a:latin typeface="나눔고딕" panose="020D0604000000000000" pitchFamily="50" charset="-127"/>
                <a:ea typeface="나눔고딕" panose="020D0604000000000000" pitchFamily="50" charset="-127"/>
              </a:rPr>
              <a:t>선함으로 </a:t>
            </a:r>
            <a:endParaRPr lang="en-US" altLang="ko-KR" sz="2800" b="1" dirty="0">
              <a:solidFill>
                <a:schemeClr val="bg1"/>
              </a:solidFill>
              <a:latin typeface="나눔고딕" panose="020D0604000000000000" pitchFamily="50" charset="-127"/>
              <a:ea typeface="나눔고딕" panose="020D0604000000000000" pitchFamily="50" charset="-127"/>
            </a:endParaRPr>
          </a:p>
          <a:p>
            <a:pPr algn="ctr"/>
            <a:r>
              <a:rPr lang="ko-KR" altLang="en-US" sz="2800" b="1" dirty="0">
                <a:solidFill>
                  <a:schemeClr val="bg1"/>
                </a:solidFill>
                <a:latin typeface="나눔고딕" panose="020D0604000000000000" pitchFamily="50" charset="-127"/>
                <a:ea typeface="나눔고딕" panose="020D0604000000000000" pitchFamily="50" charset="-127"/>
              </a:rPr>
              <a:t>모두가 죄를 짓고도 심판이 모면되는 것도 </a:t>
            </a:r>
            <a:r>
              <a:rPr lang="ko-KR" altLang="en-US" sz="2800" b="1" dirty="0">
                <a:solidFill>
                  <a:srgbClr val="FFC000"/>
                </a:solidFill>
                <a:latin typeface="나눔고딕" panose="020D0604000000000000" pitchFamily="50" charset="-127"/>
                <a:ea typeface="나눔고딕" panose="020D0604000000000000" pitchFamily="50" charset="-127"/>
              </a:rPr>
              <a:t>아니고</a:t>
            </a:r>
            <a:r>
              <a:rPr lang="en-US" altLang="ko-KR" sz="2800" b="1" dirty="0">
                <a:solidFill>
                  <a:srgbClr val="FFC000"/>
                </a:solidFill>
                <a:latin typeface="나눔고딕" panose="020D0604000000000000" pitchFamily="50" charset="-127"/>
                <a:ea typeface="나눔고딕" panose="020D0604000000000000" pitchFamily="50" charset="-127"/>
              </a:rPr>
              <a:t>…</a:t>
            </a:r>
            <a:r>
              <a:rPr lang="ko-KR" altLang="en-US" sz="2800" b="1" dirty="0">
                <a:solidFill>
                  <a:srgbClr val="FFC000"/>
                </a:solidFill>
                <a:latin typeface="나눔고딕" panose="020D0604000000000000" pitchFamily="50" charset="-127"/>
                <a:ea typeface="나눔고딕" panose="020D0604000000000000" pitchFamily="50" charset="-127"/>
              </a:rPr>
              <a:t> </a:t>
            </a:r>
          </a:p>
          <a:p>
            <a:pPr algn="ctr"/>
            <a:r>
              <a:rPr lang="ko-KR" altLang="en-US" sz="2800" b="1" dirty="0">
                <a:solidFill>
                  <a:srgbClr val="FFC000"/>
                </a:solidFill>
                <a:latin typeface="나눔고딕" panose="020D0604000000000000" pitchFamily="50" charset="-127"/>
                <a:ea typeface="나눔고딕" panose="020D0604000000000000" pitchFamily="50" charset="-127"/>
              </a:rPr>
              <a:t>한 왕의 </a:t>
            </a:r>
            <a:r>
              <a:rPr lang="ko-KR" altLang="en-US" sz="2800" b="1" dirty="0">
                <a:solidFill>
                  <a:schemeClr val="bg1"/>
                </a:solidFill>
                <a:latin typeface="나눔고딕" panose="020D0604000000000000" pitchFamily="50" charset="-127"/>
                <a:ea typeface="나눔고딕" panose="020D0604000000000000" pitchFamily="50" charset="-127"/>
              </a:rPr>
              <a:t>악함으로 </a:t>
            </a:r>
            <a:endParaRPr lang="en-US" altLang="ko-KR" sz="2800" b="1" dirty="0">
              <a:solidFill>
                <a:schemeClr val="bg1"/>
              </a:solidFill>
              <a:latin typeface="나눔고딕" panose="020D0604000000000000" pitchFamily="50" charset="-127"/>
              <a:ea typeface="나눔고딕" panose="020D0604000000000000" pitchFamily="50" charset="-127"/>
            </a:endParaRPr>
          </a:p>
          <a:p>
            <a:pPr algn="ctr"/>
            <a:r>
              <a:rPr lang="ko-KR" altLang="en-US" sz="2800" b="1" dirty="0">
                <a:solidFill>
                  <a:schemeClr val="bg1"/>
                </a:solidFill>
                <a:latin typeface="나눔고딕" panose="020D0604000000000000" pitchFamily="50" charset="-127"/>
                <a:ea typeface="나눔고딕" panose="020D0604000000000000" pitchFamily="50" charset="-127"/>
              </a:rPr>
              <a:t>모든 세상이 심판을 받는 것이 </a:t>
            </a:r>
            <a:r>
              <a:rPr lang="ko-KR" altLang="en-US" sz="2800" b="1" dirty="0">
                <a:solidFill>
                  <a:srgbClr val="FFC000"/>
                </a:solidFill>
                <a:latin typeface="나눔고딕" panose="020D0604000000000000" pitchFamily="50" charset="-127"/>
                <a:ea typeface="나눔고딕" panose="020D0604000000000000" pitchFamily="50" charset="-127"/>
              </a:rPr>
              <a:t>아니라</a:t>
            </a:r>
            <a:r>
              <a:rPr lang="en-US" altLang="ko-KR" sz="2800" b="1" dirty="0">
                <a:solidFill>
                  <a:srgbClr val="FFC000"/>
                </a:solidFill>
                <a:latin typeface="나눔고딕" panose="020D0604000000000000" pitchFamily="50" charset="-127"/>
                <a:ea typeface="나눔고딕" panose="020D0604000000000000" pitchFamily="50" charset="-127"/>
              </a:rPr>
              <a:t>…</a:t>
            </a:r>
          </a:p>
          <a:p>
            <a:pPr algn="ctr"/>
            <a:r>
              <a:rPr lang="ko-KR" altLang="en-US" sz="2800" b="1" dirty="0">
                <a:solidFill>
                  <a:srgbClr val="FFC000"/>
                </a:solidFill>
                <a:latin typeface="나눔고딕" panose="020D0604000000000000" pitchFamily="50" charset="-127"/>
                <a:ea typeface="나눔고딕" panose="020D0604000000000000" pitchFamily="50" charset="-127"/>
              </a:rPr>
              <a:t>사람들 각자 모두가 스스로 죄를 고집하며 살 때</a:t>
            </a:r>
            <a:endParaRPr lang="en-US" altLang="ko-KR" sz="2800" b="1" dirty="0">
              <a:solidFill>
                <a:srgbClr val="FFC000"/>
              </a:solidFill>
              <a:latin typeface="나눔고딕" panose="020D0604000000000000" pitchFamily="50" charset="-127"/>
              <a:ea typeface="나눔고딕" panose="020D0604000000000000" pitchFamily="50" charset="-127"/>
            </a:endParaRPr>
          </a:p>
          <a:p>
            <a:pPr algn="ctr"/>
            <a:r>
              <a:rPr lang="ko-KR" altLang="en-US" sz="2800" b="1" dirty="0">
                <a:solidFill>
                  <a:schemeClr val="bg1"/>
                </a:solidFill>
                <a:latin typeface="나눔고딕" panose="020D0604000000000000" pitchFamily="50" charset="-127"/>
                <a:ea typeface="나눔고딕" panose="020D0604000000000000" pitchFamily="50" charset="-127"/>
              </a:rPr>
              <a:t>심판이 오는 것이다</a:t>
            </a:r>
            <a:r>
              <a:rPr lang="en-US" altLang="ko-KR" sz="2800" b="1" dirty="0">
                <a:solidFill>
                  <a:schemeClr val="bg1"/>
                </a:solidFill>
                <a:latin typeface="나눔고딕" panose="020D0604000000000000" pitchFamily="50" charset="-127"/>
                <a:ea typeface="나눔고딕" panose="020D0604000000000000" pitchFamily="50" charset="-127"/>
              </a:rPr>
              <a:t>.</a:t>
            </a:r>
          </a:p>
        </p:txBody>
      </p:sp>
    </p:spTree>
    <p:custDataLst>
      <p:tags r:id="rId1"/>
    </p:custDataLst>
    <p:extLst>
      <p:ext uri="{BB962C8B-B14F-4D97-AF65-F5344CB8AC3E}">
        <p14:creationId xmlns:p14="http://schemas.microsoft.com/office/powerpoint/2010/main" val="2382851621"/>
      </p:ext>
    </p:extLst>
  </p:cSld>
  <p:clrMapOvr>
    <a:masterClrMapping/>
  </p:clrMapOvr>
  <mc:AlternateContent xmlns:mc="http://schemas.openxmlformats.org/markup-compatibility/2006" xmlns:p14="http://schemas.microsoft.com/office/powerpoint/2010/main">
    <mc:Choice Requires="p14">
      <p:transition spd="slow" p14:dur="1200" advTm="340747">
        <p14:prism/>
      </p:transition>
    </mc:Choice>
    <mc:Fallback xmlns="">
      <p:transition spd="slow" advTm="3407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par>
                          <p:cTn id="13" fill="hold">
                            <p:stCondLst>
                              <p:cond delay="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ppt_x</p:attrName>
                                        </p:attrNameLst>
                                      </p:cBhvr>
                                      <p:tavLst>
                                        <p:tav tm="0">
                                          <p:val>
                                            <p:strVal val="#ppt_x"/>
                                          </p:val>
                                        </p:tav>
                                        <p:tav tm="100000">
                                          <p:val>
                                            <p:strVal val="#ppt_x"/>
                                          </p:val>
                                        </p:tav>
                                      </p:tavLst>
                                    </p:anim>
                                    <p:anim calcmode="lin" valueType="num">
                                      <p:cBhvr>
                                        <p:cTn id="18"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168" y="911617"/>
            <a:ext cx="8640960" cy="4893647"/>
          </a:xfrm>
          <a:prstGeom prst="rect">
            <a:avLst/>
          </a:prstGeom>
          <a:noFill/>
        </p:spPr>
        <p:txBody>
          <a:bodyPr wrap="square" rtlCol="0">
            <a:spAutoFit/>
          </a:bodyPr>
          <a:lstStyle/>
          <a:p>
            <a:pPr algn="just"/>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1:5</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여호와께서 이르시되 너희는 여러 나라를 보고 또 보고 놀라고 또 놀랄지어다 너희의 생전에 내가 한 가지 일을 행할 것이라 누가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너희에게 말할지라도 너희가 믿지 아니하리라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보라 </a:t>
            </a:r>
            <a:r>
              <a:rPr lang="ko-KR" altLang="en-US" sz="2400" b="1" dirty="0">
                <a:solidFill>
                  <a:srgbClr val="FFC0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내가 사납고 성급한 백성 곧 땅이 넓은 곳으로 다니며 자기의 소유가 아닌 거처들을 점령하는 갈대아 사람을 일으켰나니 </a:t>
            </a:r>
            <a:r>
              <a:rPr lang="en-US" altLang="ko-KR" sz="2400" b="1" dirty="0">
                <a:solidFill>
                  <a:srgbClr val="FFFF00"/>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7</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그들은 두렵고 무서우며 당당함과 위엄이 자기들에게서 나오며</a:t>
            </a:r>
            <a:r>
              <a:rPr lang="en-US" altLang="ko-KR"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5 </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"Look at the nations and watch--and be utterly amazed. For I am going to do something in your days that you would not believe, even if you were told.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6</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I am raising up the Babylonians, that ruthless and impetuous people, who sweep across the whole earth to seize dwelling places not their own. </a:t>
            </a:r>
            <a:r>
              <a:rPr lang="en-US" altLang="ko-KR" sz="2400" b="1"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7</a:t>
            </a:r>
            <a:r>
              <a:rPr lang="en-US" altLang="ko-KR" sz="2400" dirty="0">
                <a:solidFill>
                  <a:srgbClr val="FCCCFC"/>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 They are a feared and dreaded people; they are a law to themselves and promote their own honor.</a:t>
            </a:r>
          </a:p>
        </p:txBody>
      </p:sp>
      <p:sp>
        <p:nvSpPr>
          <p:cNvPr id="4" name="TextBox 3"/>
          <p:cNvSpPr txBox="1"/>
          <p:nvPr/>
        </p:nvSpPr>
        <p:spPr>
          <a:xfrm>
            <a:off x="215156" y="332656"/>
            <a:ext cx="8749185" cy="461665"/>
          </a:xfrm>
          <a:prstGeom prst="rect">
            <a:avLst/>
          </a:prstGeom>
          <a:solidFill>
            <a:schemeClr val="accent3">
              <a:lumMod val="50000"/>
            </a:schemeClr>
          </a:solidFill>
          <a:ln>
            <a:solidFill>
              <a:schemeClr val="bg1">
                <a:lumMod val="75000"/>
              </a:schemeClr>
            </a:solidFill>
          </a:ln>
          <a:effectLst>
            <a:outerShdw blurRad="50800" dist="38100" dir="2700000" algn="tl" rotWithShape="0">
              <a:prstClr val="black">
                <a:alpha val="65000"/>
              </a:prstClr>
            </a:outerShdw>
          </a:effectLst>
        </p:spPr>
        <p:txBody>
          <a:bodyPr wrap="square" rtlCol="0">
            <a:spAutoFit/>
          </a:bodyPr>
          <a:lstStyle/>
          <a:p>
            <a:pPr algn="ctr"/>
            <a:r>
              <a:rPr lang="ko-KR" altLang="en-US" sz="2400" b="1" dirty="0">
                <a:solidFill>
                  <a:schemeClr val="bg1"/>
                </a:solidFill>
                <a:effectLst>
                  <a:outerShdw blurRad="38100" dist="38100" dir="2700000" algn="tl">
                    <a:srgbClr val="000000">
                      <a:alpha val="43137"/>
                    </a:srgbClr>
                  </a:outerShdw>
                </a:effectLst>
                <a:latin typeface="나눔고딕" panose="020D0604000000000000" pitchFamily="50" charset="-127"/>
                <a:ea typeface="나눔고딕" panose="020D0604000000000000" pitchFamily="50" charset="-127"/>
              </a:rPr>
              <a:t>기도에 대한 하나님의 응답</a:t>
            </a:r>
          </a:p>
        </p:txBody>
      </p:sp>
    </p:spTree>
    <p:custDataLst>
      <p:tags r:id="rId1"/>
    </p:custDataLst>
    <p:extLst>
      <p:ext uri="{BB962C8B-B14F-4D97-AF65-F5344CB8AC3E}">
        <p14:creationId xmlns:p14="http://schemas.microsoft.com/office/powerpoint/2010/main" val="2647557277"/>
      </p:ext>
    </p:extLst>
  </p:cSld>
  <p:clrMapOvr>
    <a:masterClrMapping/>
  </p:clrMapOvr>
  <mc:AlternateContent xmlns:mc="http://schemas.openxmlformats.org/markup-compatibility/2006" xmlns:p14="http://schemas.microsoft.com/office/powerpoint/2010/main">
    <mc:Choice Requires="p14">
      <p:transition spd="slow" p14:dur="1200" advTm="71370">
        <p14:prism/>
      </p:transition>
    </mc:Choice>
    <mc:Fallback xmlns="">
      <p:transition spd="slow" advTm="71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9.1|166.7"/>
</p:tagLst>
</file>

<file path=ppt/tags/tag10.xml><?xml version="1.0" encoding="utf-8"?>
<p:tagLst xmlns:a="http://schemas.openxmlformats.org/drawingml/2006/main" xmlns:r="http://schemas.openxmlformats.org/officeDocument/2006/relationships" xmlns:p="http://schemas.openxmlformats.org/presentationml/2006/main">
  <p:tag name="TIMING" val="|137.7"/>
</p:tagLst>
</file>

<file path=ppt/tags/tag11.xml><?xml version="1.0" encoding="utf-8"?>
<p:tagLst xmlns:a="http://schemas.openxmlformats.org/drawingml/2006/main" xmlns:r="http://schemas.openxmlformats.org/officeDocument/2006/relationships" xmlns:p="http://schemas.openxmlformats.org/presentationml/2006/main">
  <p:tag name="TIMING" val="|13.6|101.8"/>
</p:tagLst>
</file>

<file path=ppt/tags/tag12.xml><?xml version="1.0" encoding="utf-8"?>
<p:tagLst xmlns:a="http://schemas.openxmlformats.org/drawingml/2006/main" xmlns:r="http://schemas.openxmlformats.org/officeDocument/2006/relationships" xmlns:p="http://schemas.openxmlformats.org/presentationml/2006/main">
  <p:tag name="TIMING" val="|18.4"/>
</p:tagLst>
</file>

<file path=ppt/tags/tag13.xml><?xml version="1.0" encoding="utf-8"?>
<p:tagLst xmlns:a="http://schemas.openxmlformats.org/drawingml/2006/main" xmlns:r="http://schemas.openxmlformats.org/officeDocument/2006/relationships" xmlns:p="http://schemas.openxmlformats.org/presentationml/2006/main">
  <p:tag name="TIMING" val="|127.9"/>
</p:tagLst>
</file>

<file path=ppt/tags/tag14.xml><?xml version="1.0" encoding="utf-8"?>
<p:tagLst xmlns:a="http://schemas.openxmlformats.org/drawingml/2006/main" xmlns:r="http://schemas.openxmlformats.org/officeDocument/2006/relationships" xmlns:p="http://schemas.openxmlformats.org/presentationml/2006/main">
  <p:tag name="TIMING" val="|46.6"/>
</p:tagLst>
</file>

<file path=ppt/tags/tag2.xml><?xml version="1.0" encoding="utf-8"?>
<p:tagLst xmlns:a="http://schemas.openxmlformats.org/drawingml/2006/main" xmlns:r="http://schemas.openxmlformats.org/officeDocument/2006/relationships" xmlns:p="http://schemas.openxmlformats.org/presentationml/2006/main">
  <p:tag name="TIMING" val="|55.8"/>
</p:tagLst>
</file>

<file path=ppt/tags/tag3.xml><?xml version="1.0" encoding="utf-8"?>
<p:tagLst xmlns:a="http://schemas.openxmlformats.org/drawingml/2006/main" xmlns:r="http://schemas.openxmlformats.org/officeDocument/2006/relationships" xmlns:p="http://schemas.openxmlformats.org/presentationml/2006/main">
  <p:tag name="TIMING" val="|22.5|74.1|22.4|24.3|22.6|65.1|116.1|17.2"/>
</p:tagLst>
</file>

<file path=ppt/tags/tag4.xml><?xml version="1.0" encoding="utf-8"?>
<p:tagLst xmlns:a="http://schemas.openxmlformats.org/drawingml/2006/main" xmlns:r="http://schemas.openxmlformats.org/officeDocument/2006/relationships" xmlns:p="http://schemas.openxmlformats.org/presentationml/2006/main">
  <p:tag name="TIMING" val="|16|13.4"/>
</p:tagLst>
</file>

<file path=ppt/tags/tag5.xml><?xml version="1.0" encoding="utf-8"?>
<p:tagLst xmlns:a="http://schemas.openxmlformats.org/drawingml/2006/main" xmlns:r="http://schemas.openxmlformats.org/officeDocument/2006/relationships" xmlns:p="http://schemas.openxmlformats.org/presentationml/2006/main">
  <p:tag name="TIMING" val="|18.2|28.2|59.2|90.1|43.6"/>
</p:tagLst>
</file>

<file path=ppt/tags/tag6.xml><?xml version="1.0" encoding="utf-8"?>
<p:tagLst xmlns:a="http://schemas.openxmlformats.org/drawingml/2006/main" xmlns:r="http://schemas.openxmlformats.org/officeDocument/2006/relationships" xmlns:p="http://schemas.openxmlformats.org/presentationml/2006/main">
  <p:tag name="TIMING" val="|98.7"/>
</p:tagLst>
</file>

<file path=ppt/tags/tag7.xml><?xml version="1.0" encoding="utf-8"?>
<p:tagLst xmlns:a="http://schemas.openxmlformats.org/drawingml/2006/main" xmlns:r="http://schemas.openxmlformats.org/officeDocument/2006/relationships" xmlns:p="http://schemas.openxmlformats.org/presentationml/2006/main">
  <p:tag name="TIMING" val="|39.3"/>
</p:tagLst>
</file>

<file path=ppt/tags/tag8.xml><?xml version="1.0" encoding="utf-8"?>
<p:tagLst xmlns:a="http://schemas.openxmlformats.org/drawingml/2006/main" xmlns:r="http://schemas.openxmlformats.org/officeDocument/2006/relationships" xmlns:p="http://schemas.openxmlformats.org/presentationml/2006/main">
  <p:tag name="TIMING" val="|47.6"/>
</p:tagLst>
</file>

<file path=ppt/tags/tag9.xml><?xml version="1.0" encoding="utf-8"?>
<p:tagLst xmlns:a="http://schemas.openxmlformats.org/drawingml/2006/main" xmlns:r="http://schemas.openxmlformats.org/officeDocument/2006/relationships" xmlns:p="http://schemas.openxmlformats.org/presentationml/2006/main">
  <p:tag name="TIMING" val="|18.7"/>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alpha val="70000"/>
          </a:schemeClr>
        </a:solidFill>
      </a:spPr>
      <a:bodyPr rtlCol="0" anchor="ctr"/>
      <a:lstStyle>
        <a:defPPr algn="ctr">
          <a:defRPr sz="3600" b="1" dirty="0" smtClean="0">
            <a:solidFill>
              <a:schemeClr val="tx1"/>
            </a:solidFill>
          </a:defRPr>
        </a:defPPr>
      </a:lstStyle>
      <a:style>
        <a:lnRef idx="3">
          <a:schemeClr val="lt1"/>
        </a:lnRef>
        <a:fillRef idx="1">
          <a:schemeClr val="accent2"/>
        </a:fillRef>
        <a:effectRef idx="1">
          <a:schemeClr val="accent2"/>
        </a:effectRef>
        <a:fontRef idx="minor">
          <a:schemeClr val="lt1"/>
        </a:fontRef>
      </a:style>
    </a:sp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714265</TotalTime>
  <Words>2378</Words>
  <Application>Microsoft Office PowerPoint</Application>
  <PresentationFormat>On-screen Show (4:3)</PresentationFormat>
  <Paragraphs>196</Paragraphs>
  <Slides>21</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나눔고딕</vt:lpstr>
      <vt:lpstr>나눔고딕 ExtraBold</vt:lpstr>
      <vt:lpstr>맑은 고딕</vt:lpstr>
      <vt:lpstr>Arial</vt:lpstr>
      <vt:lpstr>Calibri</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David T.S Cho</dc:creator>
  <cp:lastModifiedBy>Admin</cp:lastModifiedBy>
  <cp:revision>21884</cp:revision>
  <dcterms:created xsi:type="dcterms:W3CDTF">2008-09-05T21:45:54Z</dcterms:created>
  <dcterms:modified xsi:type="dcterms:W3CDTF">2020-04-04T10:30:59Z</dcterms:modified>
</cp:coreProperties>
</file>