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62" r:id="rId2"/>
    <p:sldId id="363" r:id="rId3"/>
    <p:sldId id="390" r:id="rId4"/>
    <p:sldId id="393" r:id="rId5"/>
    <p:sldId id="391" r:id="rId6"/>
    <p:sldId id="392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377" r:id="rId15"/>
    <p:sldId id="378" r:id="rId16"/>
    <p:sldId id="379" r:id="rId17"/>
    <p:sldId id="381" r:id="rId18"/>
    <p:sldId id="385" r:id="rId19"/>
    <p:sldId id="401" r:id="rId20"/>
    <p:sldId id="325" r:id="rId21"/>
    <p:sldId id="327" r:id="rId22"/>
    <p:sldId id="348" r:id="rId23"/>
    <p:sldId id="349" r:id="rId24"/>
    <p:sldId id="402" r:id="rId25"/>
    <p:sldId id="403" r:id="rId26"/>
    <p:sldId id="404" r:id="rId27"/>
    <p:sldId id="405" r:id="rId28"/>
    <p:sldId id="406" r:id="rId29"/>
    <p:sldId id="407" r:id="rId30"/>
    <p:sldId id="408" r:id="rId31"/>
    <p:sldId id="410" r:id="rId32"/>
    <p:sldId id="40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23" autoAdjust="0"/>
    <p:restoredTop sz="86418" autoAdjust="0"/>
  </p:normalViewPr>
  <p:slideViewPr>
    <p:cSldViewPr>
      <p:cViewPr varScale="1">
        <p:scale>
          <a:sx n="118" d="100"/>
          <a:sy n="118" d="100"/>
        </p:scale>
        <p:origin x="1200" y="9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-3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5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E691-F2D5-4F90-8830-D41FE246835D}" type="datetimeFigureOut">
              <a:rPr lang="ko-KR" altLang="en-US" smtClean="0"/>
              <a:pPr/>
              <a:t>2020-04-04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F3770-B7A0-488D-B909-DBC5255AD5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56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8A073-B434-4F46-A077-240EFC30F7E7}" type="datetimeFigureOut">
              <a:rPr lang="ko-KR" altLang="en-US" smtClean="0"/>
              <a:pPr/>
              <a:t>2020-04-04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639B7-D353-4BEC-9E99-987CC5F727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480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9814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44136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15035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41657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46950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2108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905966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4507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4324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9698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8685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8891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44112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13001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85233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881660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666340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303929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578060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dirty="0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12468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58941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000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24011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307276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534925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85784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6454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59823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30307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36858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9922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11267" name="Shape 109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8523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AU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AU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AU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D5735-B2DD-489B-9EC5-D6406368CD65}" type="datetimeFigureOut">
              <a:rPr lang="en-US" smtClean="0"/>
              <a:pPr/>
              <a:t>4/4/2020</a:t>
            </a:fld>
            <a:endParaRPr lang="en-AU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B3113-3AF9-431F-BCD7-1732166231D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2838201"/>
            <a:ext cx="9143999" cy="17833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7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FREE</a:t>
            </a:r>
            <a:endParaRPr lang="ko-KR" altLang="en-US" sz="7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6" name="Shape 106"/>
          <p:cNvSpPr>
            <a:spLocks noChangeArrowheads="1"/>
          </p:cNvSpPr>
          <p:nvPr/>
        </p:nvSpPr>
        <p:spPr bwMode="auto">
          <a:xfrm>
            <a:off x="3178174" y="6165304"/>
            <a:ext cx="2787650" cy="20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SzPct val="25000"/>
            </a:pPr>
            <a:r>
              <a:rPr lang="en-US" altLang="ko-KR" sz="800" b="1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굴림" charset="-127"/>
                <a:sym typeface="Arial" charset="0"/>
              </a:rPr>
              <a:t>MELBOURNE CITY CHURCH</a:t>
            </a:r>
            <a:endParaRPr lang="ko-KR" altLang="ko-KR" sz="800" b="1" dirty="0">
              <a:solidFill>
                <a:schemeClr val="bg1">
                  <a:lumMod val="50000"/>
                </a:schemeClr>
              </a:solidFill>
              <a:latin typeface="Montserrat SemiBold" panose="00000700000000000000" pitchFamily="2" charset="0"/>
              <a:ea typeface="굴림" charset="-127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5272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1772816"/>
            <a:ext cx="914399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if I had wings I would fly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'Cause all that I need, You are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if the world caved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around me to 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I'd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still hold on</a:t>
            </a:r>
          </a:p>
        </p:txBody>
      </p:sp>
    </p:spTree>
    <p:extLst>
      <p:ext uri="{BB962C8B-B14F-4D97-AF65-F5344CB8AC3E}">
        <p14:creationId xmlns:p14="http://schemas.microsoft.com/office/powerpoint/2010/main" val="229591292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096852"/>
            <a:ext cx="914399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Cause You're all that I believe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the one that created me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Jesus because of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I'm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39700350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096852"/>
            <a:ext cx="914399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Just live your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life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with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God inside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 wont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regret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one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moment of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it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5148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096852"/>
            <a:ext cx="914399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give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all that you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for God, for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16560407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924944"/>
            <a:ext cx="9143999" cy="17833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8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주 사랑이 내게 들어와 </a:t>
            </a:r>
            <a:endParaRPr lang="ko-KR" altLang="en-US" sz="4800" b="1" dirty="0"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6" name="Shape 106"/>
          <p:cNvSpPr>
            <a:spLocks noChangeArrowheads="1"/>
          </p:cNvSpPr>
          <p:nvPr/>
        </p:nvSpPr>
        <p:spPr bwMode="auto">
          <a:xfrm>
            <a:off x="3178174" y="6165304"/>
            <a:ext cx="2787650" cy="20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SzPct val="25000"/>
            </a:pPr>
            <a:r>
              <a:rPr lang="en-US" altLang="ko-KR" sz="800" b="1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굴림" charset="-127"/>
                <a:sym typeface="Arial" charset="0"/>
              </a:rPr>
              <a:t>MELBOURNE CITY CHURCH</a:t>
            </a:r>
            <a:endParaRPr lang="ko-KR" altLang="ko-KR" sz="800" b="1" dirty="0">
              <a:solidFill>
                <a:schemeClr val="bg1">
                  <a:lumMod val="50000"/>
                </a:schemeClr>
              </a:solidFill>
              <a:latin typeface="Montserrat SemiBold" panose="00000700000000000000" pitchFamily="2" charset="0"/>
              <a:ea typeface="굴림" charset="-127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713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0" y="2384884"/>
            <a:ext cx="9143999" cy="2088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 입술이 주를 높이며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 호흡이 주를 섬기니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무엇이 </a:t>
            </a:r>
            <a:r>
              <a:rPr lang="ko-KR" altLang="en-US" sz="4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나를 두렵게 </a:t>
            </a: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하리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7839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0" y="2384884"/>
            <a:ext cx="9143999" cy="20882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주 잠잠히 나를 비추며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주 가득히 나를 채우니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무엇도 나를 흔들지 못하리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227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0" y="2060848"/>
            <a:ext cx="914399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주 사랑이 내게 들어와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모든 두렴 사라지게 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영원히 주 찬양 찬양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 영혼 춤추리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85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0" y="2060848"/>
            <a:ext cx="914399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주 사랑이 내게 들어와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모든 두렴 사라지게 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영원하신 그의 사랑 안에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 거하리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6897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Shape 104"/>
          <p:cNvSpPr txBox="1"/>
          <p:nvPr/>
        </p:nvSpPr>
        <p:spPr>
          <a:xfrm>
            <a:off x="0" y="2024844"/>
            <a:ext cx="914399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 가진 것 없지만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 안에 기쁨이 넘쳐 흐르네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 작은 자 같지만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 안에 빛이 눈 먼 땅을 비추리</a:t>
            </a:r>
          </a:p>
        </p:txBody>
      </p:sp>
    </p:spTree>
    <p:extLst>
      <p:ext uri="{BB962C8B-B14F-4D97-AF65-F5344CB8AC3E}">
        <p14:creationId xmlns:p14="http://schemas.microsoft.com/office/powerpoint/2010/main" val="9291060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we are the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ones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who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can make the change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in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world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today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678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2838201"/>
            <a:ext cx="9143999" cy="17833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lvl="0" algn="ctr">
              <a:buSzPct val="25000"/>
            </a:pPr>
            <a:r>
              <a:rPr lang="en-AU" altLang="ko-KR" sz="48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  <a:sym typeface="Arial"/>
              </a:rPr>
              <a:t>Jesus lover of my soul</a:t>
            </a:r>
            <a:endParaRPr lang="en-AU" altLang="ko-KR" sz="48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  <a:sym typeface="Arial"/>
            </a:endParaRPr>
          </a:p>
        </p:txBody>
      </p:sp>
      <p:sp>
        <p:nvSpPr>
          <p:cNvPr id="6" name="Shape 106"/>
          <p:cNvSpPr>
            <a:spLocks noChangeArrowheads="1"/>
          </p:cNvSpPr>
          <p:nvPr/>
        </p:nvSpPr>
        <p:spPr bwMode="auto">
          <a:xfrm>
            <a:off x="3178174" y="6165304"/>
            <a:ext cx="2787650" cy="20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SzPct val="25000"/>
            </a:pPr>
            <a:r>
              <a:rPr lang="en-US" altLang="ko-KR" sz="800" b="1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굴림" charset="-127"/>
                <a:sym typeface="Arial" charset="0"/>
              </a:rPr>
              <a:t>MELBOURNE CITY CHURCH</a:t>
            </a:r>
            <a:endParaRPr lang="ko-KR" altLang="ko-KR" sz="800" b="1" dirty="0">
              <a:solidFill>
                <a:schemeClr val="bg1">
                  <a:lumMod val="50000"/>
                </a:schemeClr>
              </a:solidFill>
              <a:latin typeface="Montserrat SemiBold" panose="00000700000000000000" pitchFamily="2" charset="0"/>
              <a:ea typeface="굴림" charset="-127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901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770086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Jesus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,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lover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of my soul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endParaRPr lang="en-AU" altLang="ko-KR" sz="4200" b="1" dirty="0" smtClean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Jesus,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will never let You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go</a:t>
            </a:r>
            <a:endParaRPr lang="ko-KR" altLang="en-US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121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1770086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You've taken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me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from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miry clay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You've set my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feet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upon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rock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now I know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498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2060848"/>
            <a:ext cx="914399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 love you 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 need you 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Though my world may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fall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I'll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never let You go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2315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060848"/>
            <a:ext cx="914399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Saviour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/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closest Friend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 will worship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</a:t>
            </a:r>
          </a:p>
          <a:p>
            <a:pPr algn="ctr"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until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very end</a:t>
            </a:r>
          </a:p>
        </p:txBody>
      </p:sp>
    </p:spTree>
    <p:extLst>
      <p:ext uri="{BB962C8B-B14F-4D97-AF65-F5344CB8AC3E}">
        <p14:creationId xmlns:p14="http://schemas.microsoft.com/office/powerpoint/2010/main" val="31077936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3068960"/>
            <a:ext cx="9143999" cy="17833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lvl="0" algn="ctr">
              <a:buSzPct val="25000"/>
            </a:pPr>
            <a:r>
              <a:rPr lang="ko-KR" altLang="en-US" sz="48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  <a:sym typeface="Arial"/>
              </a:rPr>
              <a:t>나의 영혼이 </a:t>
            </a:r>
            <a:endParaRPr lang="ko-KR" altLang="en-US" sz="48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  <a:sym typeface="Arial"/>
            </a:endParaRPr>
          </a:p>
        </p:txBody>
      </p:sp>
      <p:sp>
        <p:nvSpPr>
          <p:cNvPr id="6" name="Shape 106"/>
          <p:cNvSpPr>
            <a:spLocks noChangeArrowheads="1"/>
          </p:cNvSpPr>
          <p:nvPr/>
        </p:nvSpPr>
        <p:spPr bwMode="auto">
          <a:xfrm>
            <a:off x="3178174" y="6165304"/>
            <a:ext cx="2787650" cy="20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SzPct val="25000"/>
            </a:pPr>
            <a:r>
              <a:rPr lang="en-US" altLang="ko-KR" sz="800" b="1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굴림" charset="-127"/>
                <a:sym typeface="Arial" charset="0"/>
              </a:rPr>
              <a:t>MELBOURNE CITY CHURCH</a:t>
            </a:r>
            <a:endParaRPr lang="ko-KR" altLang="ko-KR" sz="800" b="1" dirty="0">
              <a:solidFill>
                <a:schemeClr val="bg1">
                  <a:lumMod val="50000"/>
                </a:schemeClr>
              </a:solidFill>
              <a:latin typeface="Montserrat SemiBold" panose="00000700000000000000" pitchFamily="2" charset="0"/>
              <a:ea typeface="굴림" charset="-127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175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영혼이 잠잠히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하나님만 바람이여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구원이 그에게서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나는도다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Wait O my soul in silence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Wait for Almighty God alone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salvation will come from him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Who cares for me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6577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영혼아 잠잠히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하나님만 바라라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소망이 저에게서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나는도다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Wait O my soul in silence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Wait for Almighty God alone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What I’m hoping for will come from him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Who cares for me</a:t>
            </a:r>
          </a:p>
        </p:txBody>
      </p:sp>
    </p:spTree>
    <p:extLst>
      <p:ext uri="{BB962C8B-B14F-4D97-AF65-F5344CB8AC3E}">
        <p14:creationId xmlns:p14="http://schemas.microsoft.com/office/powerpoint/2010/main" val="18036113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오직 주만이 나의 반석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구원이시니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오직 주만이 나의 산성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내가 요동치 아니하리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Almighty God is the only Rock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salvation is the Lord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Almighty God is my Fortress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On this Rock of Ages I will stand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240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영혼이 간절히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여호와를 갈망하며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입술이 여호와를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찬양하리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Look O my soul in earnest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Look to Almighty God alone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lips will sing the glorious praise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Of him alone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361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all of your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dreams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in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your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heart</a:t>
            </a:r>
            <a:b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can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come true today</a:t>
            </a:r>
          </a:p>
        </p:txBody>
      </p:sp>
    </p:spTree>
    <p:extLst>
      <p:ext uri="{BB962C8B-B14F-4D97-AF65-F5344CB8AC3E}">
        <p14:creationId xmlns:p14="http://schemas.microsoft.com/office/powerpoint/2010/main" val="22079475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영혼이 즐거이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여호와를 따르리니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평생에 여호와를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송축하리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149080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Walk O my soul with gladness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Walk with Almighty God alone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remaining days of my life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 will bless the Lord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506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오직 주만이 나의 반석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구원이시니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오직 주만이 나의 산성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내가 요동치 아니하리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Almighty God is the only Rock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salvation is the Lord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The Almighty God is my Fortress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On this Rock of Ages I will stand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964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0" y="1124744"/>
            <a:ext cx="9143999" cy="33178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나의 구원 나의 영광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하나님께 있으니</a:t>
            </a:r>
            <a:b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내힘의 반석과 </a:t>
            </a:r>
          </a:p>
          <a:p>
            <a:pPr algn="ctr">
              <a:buSzPct val="25000"/>
              <a:defRPr/>
            </a:pPr>
            <a:r>
              <a:rPr lang="ko-KR" altLang="en-US" sz="4200" b="1" dirty="0">
                <a:solidFill>
                  <a:schemeClr val="bg2">
                    <a:lumMod val="1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Poppins" panose="02000000000000000000" pitchFamily="2" charset="0"/>
              </a:rPr>
              <a:t>피난처 되시네</a:t>
            </a:r>
            <a:endParaRPr lang="ko-KR" altLang="en-US" sz="4200" b="1" dirty="0">
              <a:solidFill>
                <a:schemeClr val="bg2">
                  <a:lumMod val="10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4908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My salvation and my glory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Firmly anchored in the Lord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He’s my Strength, he’s my Rock</a:t>
            </a:r>
          </a:p>
          <a:p>
            <a:pPr algn="ctr">
              <a:defRPr/>
            </a:pPr>
            <a:r>
              <a:rPr lang="en-AU" altLang="ko-K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He is my Hiding Place</a:t>
            </a:r>
            <a:endParaRPr lang="en-AU" altLang="ko-KR" sz="2800" b="1" dirty="0">
              <a:solidFill>
                <a:schemeClr val="tx1">
                  <a:lumMod val="65000"/>
                  <a:lumOff val="35000"/>
                </a:schemeClr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273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life could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be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all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you want it to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be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today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647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1772816"/>
            <a:ext cx="914399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if I had wings I would fly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'Cause all that I need, You are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if the world caved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around me to 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I'd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still hold on</a:t>
            </a:r>
          </a:p>
        </p:txBody>
      </p:sp>
    </p:spTree>
    <p:extLst>
      <p:ext uri="{BB962C8B-B14F-4D97-AF65-F5344CB8AC3E}">
        <p14:creationId xmlns:p14="http://schemas.microsoft.com/office/powerpoint/2010/main" val="7144084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096852"/>
            <a:ext cx="914399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Cause You're all that I believe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And the one that created me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Jesus because of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I'm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38373719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God can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make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miracles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today</a:t>
            </a: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937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 don't need to wait for the answers before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you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step out in faith</a:t>
            </a:r>
          </a:p>
        </p:txBody>
      </p:sp>
    </p:spTree>
    <p:extLst>
      <p:ext uri="{BB962C8B-B14F-4D97-AF65-F5344CB8AC3E}">
        <p14:creationId xmlns:p14="http://schemas.microsoft.com/office/powerpoint/2010/main" val="10363550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" name="Shape 104"/>
          <p:cNvSpPr txBox="1"/>
          <p:nvPr/>
        </p:nvSpPr>
        <p:spPr>
          <a:xfrm>
            <a:off x="1" y="2132857"/>
            <a:ext cx="914399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Would you believe me if I said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that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nothing </a:t>
            </a: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ever impossible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altLang="ko-KR" sz="42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for </a:t>
            </a:r>
            <a: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  <a:t>God</a:t>
            </a:r>
            <a:br>
              <a:rPr lang="en-AU" altLang="ko-KR" sz="4200" b="1" dirty="0">
                <a:solidFill>
                  <a:schemeClr val="bg1"/>
                </a:solidFill>
                <a:latin typeface="Montserrat SemiBold" panose="00000700000000000000" pitchFamily="2" charset="0"/>
                <a:ea typeface="나눔고딕 ExtraBold" panose="020D0904000000000000" pitchFamily="50" charset="-127"/>
                <a:cs typeface="Poppins" panose="02000000000000000000" pitchFamily="2" charset="0"/>
              </a:rPr>
            </a:br>
            <a:endParaRPr lang="en-AU" altLang="ko-KR" sz="4200" b="1" dirty="0">
              <a:solidFill>
                <a:schemeClr val="bg1"/>
              </a:solidFill>
              <a:latin typeface="Montserrat SemiBold" panose="00000700000000000000" pitchFamily="2" charset="0"/>
              <a:ea typeface="나눔고딕 ExtraBold" panose="020D0904000000000000" pitchFamily="50" charset="-127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841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20505</TotalTime>
  <Words>402</Words>
  <Application>Microsoft Office PowerPoint</Application>
  <PresentationFormat>On-screen Show (4:3)</PresentationFormat>
  <Paragraphs>116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굴림</vt:lpstr>
      <vt:lpstr>나눔고딕 ExtraBold</vt:lpstr>
      <vt:lpstr>맑은 고딕</vt:lpstr>
      <vt:lpstr>Arial</vt:lpstr>
      <vt:lpstr>Montserrat SemiBold</vt:lpstr>
      <vt:lpstr>Poppins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mcc</dc:creator>
  <cp:lastModifiedBy>seung-won jamie choi</cp:lastModifiedBy>
  <cp:revision>2646</cp:revision>
  <dcterms:created xsi:type="dcterms:W3CDTF">2009-07-11T01:50:31Z</dcterms:created>
  <dcterms:modified xsi:type="dcterms:W3CDTF">2020-04-04T11:56:03Z</dcterms:modified>
</cp:coreProperties>
</file>